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6858000" cx="12192000"/>
  <p:notesSz cx="6858000" cy="9144000"/>
  <p:embeddedFontLst>
    <p:embeddedFont>
      <p:font typeface="Roboto"/>
      <p:regular r:id="rId20"/>
      <p:bold r:id="rId21"/>
      <p:italic r:id="rId22"/>
      <p:boldItalic r:id="rId23"/>
    </p:embeddedFont>
    <p:embeddedFont>
      <p:font typeface="Arial Narrow"/>
      <p:regular r:id="rId24"/>
      <p:bold r:id="rId25"/>
      <p:italic r:id="rId26"/>
      <p:boldItalic r:id="rId27"/>
    </p:embeddedFont>
    <p:embeddedFont>
      <p:font typeface="Archivo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616">
          <p15:clr>
            <a:srgbClr val="9AA0A6"/>
          </p15:clr>
        </p15:guide>
        <p15:guide id="2" pos="7282">
          <p15:clr>
            <a:srgbClr val="9AA0A6"/>
          </p15:clr>
        </p15:guide>
        <p15:guide id="3" orient="horz" pos="694">
          <p15:clr>
            <a:srgbClr val="9AA0A6"/>
          </p15:clr>
        </p15:guide>
        <p15:guide id="4" orient="horz" pos="1224">
          <p15:clr>
            <a:srgbClr val="9AA0A6"/>
          </p15:clr>
        </p15:guide>
        <p15:guide id="5" orient="horz" pos="3091">
          <p15:clr>
            <a:srgbClr val="9AA0A6"/>
          </p15:clr>
        </p15:guide>
        <p15:guide id="6" orient="horz" pos="4033">
          <p15:clr>
            <a:srgbClr val="9AA0A6"/>
          </p15:clr>
        </p15:guide>
        <p15:guide id="7" pos="6449">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616"/>
        <p:guide pos="7282"/>
        <p:guide pos="694" orient="horz"/>
        <p:guide pos="1224" orient="horz"/>
        <p:guide pos="3091" orient="horz"/>
        <p:guide pos="4033" orient="horz"/>
        <p:guide pos="6449"/>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ArialNarrow-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ArialNarrow-italic.fntdata"/><Relationship Id="rId25" Type="http://schemas.openxmlformats.org/officeDocument/2006/relationships/font" Target="fonts/ArialNarrow-bold.fntdata"/><Relationship Id="rId28" Type="http://schemas.openxmlformats.org/officeDocument/2006/relationships/font" Target="fonts/ArchivoBlack-regular.fntdata"/><Relationship Id="rId27" Type="http://schemas.openxmlformats.org/officeDocument/2006/relationships/font" Target="fonts/ArialNarrow-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pk851VryFiBk7F5pY_lDdWIfse7Z4BKCxYEYhdDKrvI/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20041afa2_0_0:notes"/>
          <p:cNvSpPr/>
          <p:nvPr>
            <p:ph idx="2" type="sldImg"/>
          </p:nvPr>
        </p:nvSpPr>
        <p:spPr>
          <a:xfrm>
            <a:off x="-207049" y="381000"/>
            <a:ext cx="7272000" cy="4113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720041afa2_0_0:notes"/>
          <p:cNvSpPr txBox="1"/>
          <p:nvPr>
            <p:ph idx="1" type="body"/>
          </p:nvPr>
        </p:nvSpPr>
        <p:spPr>
          <a:xfrm>
            <a:off x="685800" y="4648201"/>
            <a:ext cx="5486400" cy="3810000"/>
          </a:xfrm>
          <a:prstGeom prst="rect">
            <a:avLst/>
          </a:prstGeom>
        </p:spPr>
        <p:txBody>
          <a:bodyPr anchorCtr="0" anchor="t" bIns="89600" lIns="89600" spcFirstLastPara="1" rIns="89600" wrap="square" tIns="89600">
            <a:noAutofit/>
          </a:bodyPr>
          <a:lstStyle/>
          <a:p>
            <a:pPr indent="0" lvl="0" marL="0" rtl="0" algn="l">
              <a:spcBef>
                <a:spcPts val="0"/>
              </a:spcBef>
              <a:spcAft>
                <a:spcPts val="0"/>
              </a:spcAft>
              <a:buNone/>
            </a:pPr>
            <a:r>
              <a:rPr lang="en-US" u="sng">
                <a:solidFill>
                  <a:schemeClr val="hlink"/>
                </a:solidFill>
                <a:hlinkClick r:id="rId2"/>
              </a:rPr>
              <a:t>Run of Show</a:t>
            </a:r>
            <a:endParaRPr/>
          </a:p>
        </p:txBody>
      </p:sp>
      <p:sp>
        <p:nvSpPr>
          <p:cNvPr id="132" name="Google Shape;132;g2720041afa2_0_0:notes"/>
          <p:cNvSpPr txBox="1"/>
          <p:nvPr>
            <p:ph idx="12" type="sldNum"/>
          </p:nvPr>
        </p:nvSpPr>
        <p:spPr>
          <a:xfrm>
            <a:off x="3884613" y="8685214"/>
            <a:ext cx="29718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73d0842693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73d084269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73d0842693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73d084269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73d0842693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73d084269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c09a027fa2_5_6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c09a027fa2_5_6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20041afa2_0_7:notes"/>
          <p:cNvSpPr txBox="1"/>
          <p:nvPr>
            <p:ph idx="1" type="body"/>
          </p:nvPr>
        </p:nvSpPr>
        <p:spPr>
          <a:xfrm>
            <a:off x="670891" y="4572000"/>
            <a:ext cx="5367000" cy="37476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rgbClr val="000000"/>
              </a:buClr>
              <a:buSzPts val="1800"/>
              <a:buFont typeface="Arial"/>
              <a:buNone/>
            </a:pPr>
            <a:r>
              <a:rPr lang="en-US"/>
              <a:t>Speaker: George</a:t>
            </a:r>
            <a:endParaRPr/>
          </a:p>
          <a:p>
            <a:pPr indent="0" lvl="0" marL="0" marR="0" rtl="0" algn="l">
              <a:lnSpc>
                <a:spcPct val="100000"/>
              </a:lnSpc>
              <a:spcBef>
                <a:spcPts val="0"/>
              </a:spcBef>
              <a:spcAft>
                <a:spcPts val="0"/>
              </a:spcAft>
              <a:buClr>
                <a:srgbClr val="000000"/>
              </a:buClr>
              <a:buSzPts val="1800"/>
              <a:buFont typeface="Arial"/>
              <a:buNone/>
            </a:pPr>
            <a:r>
              <a:t/>
            </a:r>
            <a:endParaRPr/>
          </a:p>
          <a:p>
            <a:pPr indent="0" lvl="0" marL="0" rtl="0" algn="l">
              <a:spcBef>
                <a:spcPts val="0"/>
              </a:spcBef>
              <a:spcAft>
                <a:spcPts val="0"/>
              </a:spcAft>
              <a:buClr>
                <a:schemeClr val="dk1"/>
              </a:buClr>
              <a:buSzPts val="1100"/>
              <a:buFont typeface="Arial"/>
              <a:buNone/>
            </a:pPr>
            <a:r>
              <a:rPr lang="en-US" sz="1000">
                <a:solidFill>
                  <a:srgbClr val="202124"/>
                </a:solidFill>
                <a:highlight>
                  <a:srgbClr val="F1F3F4"/>
                </a:highlight>
                <a:latin typeface="Roboto"/>
                <a:ea typeface="Roboto"/>
                <a:cs typeface="Roboto"/>
                <a:sym typeface="Roboto"/>
              </a:rPr>
              <a:t>Talking Points for George - SPOT is undergoing transition. We appreciate how important this tool is to our partners. We had over 37 K SPOTs submitted in 2023 alone. It has been a complex transition to move this to IDP from legacy infrastructure, but with everyone’s help we will be able to get this done. We look forward to updating you today and along the way of our progress and any feedback that anyone has.</a:t>
            </a:r>
            <a:endParaRPr>
              <a:solidFill>
                <a:schemeClr val="dk1"/>
              </a:solidFill>
            </a:endParaRPr>
          </a:p>
          <a:p>
            <a:pPr indent="0" lvl="0" marL="0" marR="0" rtl="0" algn="l">
              <a:lnSpc>
                <a:spcPct val="100000"/>
              </a:lnSpc>
              <a:spcBef>
                <a:spcPts val="0"/>
              </a:spcBef>
              <a:spcAft>
                <a:spcPts val="0"/>
              </a:spcAft>
              <a:buClr>
                <a:srgbClr val="000000"/>
              </a:buClr>
              <a:buSzPts val="1800"/>
              <a:buFont typeface="Arial"/>
              <a:buNone/>
            </a:pPr>
            <a:r>
              <a:t/>
            </a:r>
            <a:endParaRPr/>
          </a:p>
          <a:p>
            <a:pPr indent="0" lvl="0" marL="0" rtl="0" algn="l">
              <a:spcBef>
                <a:spcPts val="0"/>
              </a:spcBef>
              <a:spcAft>
                <a:spcPts val="0"/>
              </a:spcAft>
              <a:buClr>
                <a:schemeClr val="dk1"/>
              </a:buClr>
              <a:buSzPts val="1100"/>
              <a:buFont typeface="Arial"/>
              <a:buNone/>
            </a:pPr>
            <a:r>
              <a:rPr lang="en-US"/>
              <a:t>We want to ensure that the application meets the needs of forecasters and partners. We are working together to focus on critical functionality first, but will turn our attention to restoring legacy functionality as soon as possible.</a:t>
            </a:r>
            <a:endParaRPr/>
          </a:p>
          <a:p>
            <a:pPr indent="0" lvl="0" marL="0" rtl="0" algn="l">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rgbClr val="000000"/>
              </a:buClr>
              <a:buSzPts val="1800"/>
              <a:buFont typeface="Arial"/>
              <a:buNone/>
            </a:pPr>
            <a:r>
              <a:t/>
            </a:r>
            <a:endParaRPr/>
          </a:p>
        </p:txBody>
      </p:sp>
      <p:sp>
        <p:nvSpPr>
          <p:cNvPr id="139" name="Google Shape;139;g2720041afa2_0_7:notes"/>
          <p:cNvSpPr/>
          <p:nvPr>
            <p:ph idx="2" type="sldImg"/>
          </p:nvPr>
        </p:nvSpPr>
        <p:spPr>
          <a:xfrm>
            <a:off x="-223630" y="374754"/>
            <a:ext cx="7156200" cy="4047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720041afa2_0_1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720041afa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Speaker: George - introduces speaker and panel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69c3cd3d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e69c3cd3d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Speaker: Robyn (2 minutes)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e69c3cd3d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e69c3cd3d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Speaker: Robyn (3 minutes)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e69c3cd3d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e69c3cd3d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Brian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73d084269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73d08426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73d0842693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73d084269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73d0842693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73d084269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4.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www.commerce.gov/" TargetMode="External"/><Relationship Id="rId3"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2"/>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8" name="Shape 48"/>
        <p:cNvGrpSpPr/>
        <p:nvPr/>
      </p:nvGrpSpPr>
      <p:grpSpPr>
        <a:xfrm>
          <a:off x="0" y="0"/>
          <a:ext cx="0" cy="0"/>
          <a:chOff x="0" y="0"/>
          <a:chExt cx="0" cy="0"/>
        </a:xfrm>
      </p:grpSpPr>
      <p:sp>
        <p:nvSpPr>
          <p:cNvPr id="49" name="Google Shape;49;p11"/>
          <p:cNvSpPr/>
          <p:nvPr/>
        </p:nvSpPr>
        <p:spPr>
          <a:xfrm>
            <a:off x="1619" y="1619"/>
            <a:ext cx="1500" cy="1500"/>
          </a:xfrm>
          <a:prstGeom prst="rect">
            <a:avLst/>
          </a:pr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0" name="Google Shape;50;p11"/>
          <p:cNvSpPr/>
          <p:nvPr/>
        </p:nvSpPr>
        <p:spPr>
          <a:xfrm>
            <a:off x="563" y="-3169"/>
            <a:ext cx="12192000" cy="6540300"/>
          </a:xfrm>
          <a:prstGeom prst="rect">
            <a:avLst/>
          </a:prstGeom>
          <a:gradFill>
            <a:gsLst>
              <a:gs pos="0">
                <a:srgbClr val="FBFBFB"/>
              </a:gs>
              <a:gs pos="100000">
                <a:srgbClr val="E6F8FF"/>
              </a:gs>
            </a:gsLst>
            <a:lin ang="16200038" scaled="0"/>
          </a:gradFill>
          <a:ln>
            <a:noFill/>
          </a:ln>
        </p:spPr>
        <p:txBody>
          <a:bodyPr anchorCtr="0" anchor="ctr" bIns="46625" lIns="93275" spcFirstLastPara="1" rIns="93275" wrap="square" tIns="46625">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51" name="Google Shape;51;p11"/>
          <p:cNvPicPr preferRelativeResize="0"/>
          <p:nvPr/>
        </p:nvPicPr>
        <p:blipFill rotWithShape="1">
          <a:blip r:embed="rId2">
            <a:alphaModFix/>
          </a:blip>
          <a:srcRect b="0" l="0" r="0" t="0"/>
          <a:stretch/>
        </p:blipFill>
        <p:spPr>
          <a:xfrm>
            <a:off x="11176627" y="50020"/>
            <a:ext cx="878100" cy="878100"/>
          </a:xfrm>
          <a:prstGeom prst="rect">
            <a:avLst/>
          </a:prstGeom>
          <a:noFill/>
          <a:ln>
            <a:noFill/>
          </a:ln>
        </p:spPr>
      </p:pic>
      <p:sp>
        <p:nvSpPr>
          <p:cNvPr id="52" name="Google Shape;52;p11"/>
          <p:cNvSpPr txBox="1"/>
          <p:nvPr>
            <p:ph type="title"/>
          </p:nvPr>
        </p:nvSpPr>
        <p:spPr>
          <a:xfrm>
            <a:off x="161984" y="234862"/>
            <a:ext cx="11725500" cy="314100"/>
          </a:xfrm>
          <a:prstGeom prst="rect">
            <a:avLst/>
          </a:prstGeom>
          <a:noFill/>
          <a:ln>
            <a:noFill/>
          </a:ln>
        </p:spPr>
        <p:txBody>
          <a:bodyPr anchorCtr="0" anchor="t" bIns="121900" lIns="121900" spcFirstLastPara="1" rIns="121900" wrap="square" tIns="121900">
            <a:noAutofit/>
          </a:bodyPr>
          <a:lstStyle>
            <a:lvl1pPr indent="0" lvl="0" marL="0" marR="0" rtl="0" algn="l">
              <a:lnSpc>
                <a:spcPct val="100000"/>
              </a:lnSpc>
              <a:spcBef>
                <a:spcPts val="0"/>
              </a:spcBef>
              <a:spcAft>
                <a:spcPts val="0"/>
              </a:spcAft>
              <a:buClr>
                <a:schemeClr val="dk2"/>
              </a:buClr>
              <a:buSzPts val="1500"/>
              <a:buFont typeface="Arial"/>
              <a:buNone/>
              <a:defRPr b="0" i="0" sz="2000" u="none" cap="none" strike="noStrike">
                <a:solidFill>
                  <a:schemeClr val="dk2"/>
                </a:solidFill>
                <a:latin typeface="Arial"/>
                <a:ea typeface="Arial"/>
                <a:cs typeface="Arial"/>
                <a:sym typeface="Arial"/>
              </a:defRPr>
            </a:lvl1pPr>
            <a:lvl2pPr indent="0" lvl="1" marL="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2pPr>
            <a:lvl3pPr indent="0" lvl="2" marL="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3pPr>
            <a:lvl4pPr indent="0" lvl="3" marL="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4pPr>
            <a:lvl5pPr indent="0" lvl="4" marL="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5pPr>
            <a:lvl6pPr indent="0" lvl="5" marL="62230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6pPr>
            <a:lvl7pPr indent="0" lvl="6" marL="123190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7pPr>
            <a:lvl8pPr indent="0" lvl="7" marL="186690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8pPr>
            <a:lvl9pPr indent="-12700" lvl="8" marL="2489200" marR="0" rtl="0" algn="l">
              <a:spcBef>
                <a:spcPts val="0"/>
              </a:spcBef>
              <a:spcAft>
                <a:spcPts val="0"/>
              </a:spcAft>
              <a:buClr>
                <a:schemeClr val="dk2"/>
              </a:buClr>
              <a:buSzPts val="1500"/>
              <a:buFont typeface="Arial"/>
              <a:buNone/>
              <a:defRPr b="1" i="0" sz="2500" u="none" cap="none" strike="noStrike">
                <a:solidFill>
                  <a:schemeClr val="dk2"/>
                </a:solidFill>
                <a:latin typeface="Arial"/>
                <a:ea typeface="Arial"/>
                <a:cs typeface="Arial"/>
                <a:sym typeface="Arial"/>
              </a:defRPr>
            </a:lvl9pPr>
          </a:lstStyle>
          <a:p/>
        </p:txBody>
      </p:sp>
      <p:sp>
        <p:nvSpPr>
          <p:cNvPr id="53" name="Google Shape;53;p11"/>
          <p:cNvSpPr txBox="1"/>
          <p:nvPr/>
        </p:nvSpPr>
        <p:spPr>
          <a:xfrm>
            <a:off x="11652064" y="6640464"/>
            <a:ext cx="127500" cy="125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808080"/>
              </a:buClr>
              <a:buSzPts val="800"/>
              <a:buFont typeface="Arial"/>
              <a:buNone/>
            </a:pPr>
            <a:fld id="{00000000-1234-1234-1234-123412341234}" type="slidenum">
              <a:rPr b="0" i="0" lang="en-US" sz="800" u="none" cap="none" strike="noStrike">
                <a:solidFill>
                  <a:srgbClr val="808080"/>
                </a:solidFill>
                <a:latin typeface="Arial"/>
                <a:ea typeface="Arial"/>
                <a:cs typeface="Arial"/>
                <a:sym typeface="Arial"/>
              </a:rPr>
              <a:t>‹#›</a:t>
            </a:fld>
            <a:endParaRPr b="0" i="0" sz="800" u="none" cap="none" strike="noStrike">
              <a:solidFill>
                <a:srgbClr val="808080"/>
              </a:solidFill>
              <a:latin typeface="Arial"/>
              <a:ea typeface="Arial"/>
              <a:cs typeface="Arial"/>
              <a:sym typeface="Arial"/>
            </a:endParaRPr>
          </a:p>
        </p:txBody>
      </p:sp>
      <p:sp>
        <p:nvSpPr>
          <p:cNvPr id="54" name="Google Shape;54;p11"/>
          <p:cNvSpPr/>
          <p:nvPr/>
        </p:nvSpPr>
        <p:spPr>
          <a:xfrm>
            <a:off x="9169700" y="6640464"/>
            <a:ext cx="2345100" cy="1257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808080"/>
              </a:buClr>
              <a:buSzPts val="800"/>
              <a:buFont typeface="Arial"/>
              <a:buNone/>
            </a:pPr>
            <a:r>
              <a:rPr b="0" i="0" lang="en-US" sz="800" u="none" cap="none" strike="noStrike">
                <a:solidFill>
                  <a:srgbClr val="808080"/>
                </a:solidFill>
                <a:latin typeface="Arial"/>
                <a:ea typeface="Arial"/>
                <a:cs typeface="Arial"/>
                <a:sym typeface="Arial"/>
              </a:rPr>
              <a:t>Draft/Pre-decisional — Proprietary and confidential</a:t>
            </a:r>
            <a:endParaRPr sz="1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55" name="Shape 55"/>
        <p:cNvGrpSpPr/>
        <p:nvPr/>
      </p:nvGrpSpPr>
      <p:grpSpPr>
        <a:xfrm>
          <a:off x="0" y="0"/>
          <a:ext cx="0" cy="0"/>
          <a:chOff x="0" y="0"/>
          <a:chExt cx="0" cy="0"/>
        </a:xfrm>
      </p:grpSpPr>
      <p:sp>
        <p:nvSpPr>
          <p:cNvPr id="56" name="Google Shape;56;p1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Font typeface="Arial"/>
              <a:buNone/>
            </a:pPr>
            <a:r>
              <a:t/>
            </a:r>
            <a:endParaRPr b="0" i="0" sz="1900" u="none" cap="none" strike="noStrike">
              <a:solidFill>
                <a:srgbClr val="000000"/>
              </a:solidFill>
              <a:latin typeface="Arial"/>
              <a:ea typeface="Arial"/>
              <a:cs typeface="Arial"/>
              <a:sym typeface="Arial"/>
            </a:endParaRPr>
          </a:p>
        </p:txBody>
      </p:sp>
      <p:sp>
        <p:nvSpPr>
          <p:cNvPr id="57" name="Google Shape;57;p12"/>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56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5600">
                <a:solidFill>
                  <a:schemeClr val="dk1"/>
                </a:solidFill>
              </a:defRPr>
            </a:lvl2pPr>
            <a:lvl3pPr indent="0" lvl="2" rtl="0" algn="ctr">
              <a:spcBef>
                <a:spcPts val="0"/>
              </a:spcBef>
              <a:spcAft>
                <a:spcPts val="0"/>
              </a:spcAft>
              <a:buClr>
                <a:schemeClr val="dk1"/>
              </a:buClr>
              <a:buSzPts val="1900"/>
              <a:buFont typeface="Arial"/>
              <a:buNone/>
              <a:defRPr sz="5600">
                <a:solidFill>
                  <a:schemeClr val="dk1"/>
                </a:solidFill>
              </a:defRPr>
            </a:lvl3pPr>
            <a:lvl4pPr indent="0" lvl="3" rtl="0" algn="ctr">
              <a:spcBef>
                <a:spcPts val="0"/>
              </a:spcBef>
              <a:spcAft>
                <a:spcPts val="0"/>
              </a:spcAft>
              <a:buClr>
                <a:schemeClr val="dk1"/>
              </a:buClr>
              <a:buSzPts val="1900"/>
              <a:buFont typeface="Arial"/>
              <a:buNone/>
              <a:defRPr sz="5600">
                <a:solidFill>
                  <a:schemeClr val="dk1"/>
                </a:solidFill>
              </a:defRPr>
            </a:lvl4pPr>
            <a:lvl5pPr indent="0" lvl="4" rtl="0" algn="ctr">
              <a:spcBef>
                <a:spcPts val="0"/>
              </a:spcBef>
              <a:spcAft>
                <a:spcPts val="0"/>
              </a:spcAft>
              <a:buClr>
                <a:schemeClr val="dk1"/>
              </a:buClr>
              <a:buSzPts val="1900"/>
              <a:buFont typeface="Arial"/>
              <a:buNone/>
              <a:defRPr sz="5600">
                <a:solidFill>
                  <a:schemeClr val="dk1"/>
                </a:solidFill>
              </a:defRPr>
            </a:lvl5pPr>
            <a:lvl6pPr indent="0" lvl="5" rtl="0" algn="ctr">
              <a:spcBef>
                <a:spcPts val="0"/>
              </a:spcBef>
              <a:spcAft>
                <a:spcPts val="0"/>
              </a:spcAft>
              <a:buClr>
                <a:schemeClr val="dk1"/>
              </a:buClr>
              <a:buSzPts val="1900"/>
              <a:buFont typeface="Arial"/>
              <a:buNone/>
              <a:defRPr sz="5600">
                <a:solidFill>
                  <a:schemeClr val="dk1"/>
                </a:solidFill>
              </a:defRPr>
            </a:lvl6pPr>
            <a:lvl7pPr indent="0" lvl="6" rtl="0" algn="ctr">
              <a:spcBef>
                <a:spcPts val="0"/>
              </a:spcBef>
              <a:spcAft>
                <a:spcPts val="0"/>
              </a:spcAft>
              <a:buClr>
                <a:schemeClr val="dk1"/>
              </a:buClr>
              <a:buSzPts val="1900"/>
              <a:buFont typeface="Arial"/>
              <a:buNone/>
              <a:defRPr sz="5600">
                <a:solidFill>
                  <a:schemeClr val="dk1"/>
                </a:solidFill>
              </a:defRPr>
            </a:lvl7pPr>
            <a:lvl8pPr indent="0" lvl="7" rtl="0" algn="ctr">
              <a:spcBef>
                <a:spcPts val="0"/>
              </a:spcBef>
              <a:spcAft>
                <a:spcPts val="0"/>
              </a:spcAft>
              <a:buClr>
                <a:schemeClr val="dk1"/>
              </a:buClr>
              <a:buSzPts val="1900"/>
              <a:buFont typeface="Arial"/>
              <a:buNone/>
              <a:defRPr sz="5600">
                <a:solidFill>
                  <a:schemeClr val="dk1"/>
                </a:solidFill>
              </a:defRPr>
            </a:lvl8pPr>
            <a:lvl9pPr indent="0" lvl="8" rtl="0" algn="ctr">
              <a:spcBef>
                <a:spcPts val="0"/>
              </a:spcBef>
              <a:spcAft>
                <a:spcPts val="0"/>
              </a:spcAft>
              <a:buClr>
                <a:schemeClr val="dk1"/>
              </a:buClr>
              <a:buSzPts val="1900"/>
              <a:buFont typeface="Arial"/>
              <a:buNone/>
              <a:defRPr sz="5600">
                <a:solidFill>
                  <a:schemeClr val="dk1"/>
                </a:solidFill>
              </a:defRPr>
            </a:lvl9pPr>
          </a:lstStyle>
          <a:p/>
        </p:txBody>
      </p:sp>
      <p:sp>
        <p:nvSpPr>
          <p:cNvPr id="58" name="Google Shape;58;p12"/>
          <p:cNvSpPr txBox="1"/>
          <p:nvPr>
            <p:ph idx="1" type="subTitle"/>
          </p:nvPr>
        </p:nvSpPr>
        <p:spPr>
          <a:xfrm>
            <a:off x="354000" y="3737433"/>
            <a:ext cx="5393700" cy="1646700"/>
          </a:xfrm>
          <a:prstGeom prst="rect">
            <a:avLst/>
          </a:prstGeom>
          <a:noFill/>
          <a:ln>
            <a:noFill/>
          </a:ln>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1pPr>
            <a:lvl2pPr indent="0" lvl="1" marL="6096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2pPr>
            <a:lvl3pPr indent="0" lvl="2" marL="12192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3pPr>
            <a:lvl4pPr indent="0" lvl="3" marL="18288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4pPr>
            <a:lvl5pPr indent="0" lvl="4" marL="24384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5pPr>
            <a:lvl6pPr indent="0" lvl="5" marL="30480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6pPr>
            <a:lvl7pPr indent="0" lvl="6" marL="36576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7pPr>
            <a:lvl8pPr indent="0" lvl="7" marL="42672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8pPr>
            <a:lvl9pPr indent="0" lvl="8" marL="4876800" marR="0" rtl="0" algn="ctr">
              <a:lnSpc>
                <a:spcPct val="100000"/>
              </a:lnSpc>
              <a:spcBef>
                <a:spcPts val="0"/>
              </a:spcBef>
              <a:spcAft>
                <a:spcPts val="0"/>
              </a:spcAft>
              <a:buClr>
                <a:srgbClr val="000000"/>
              </a:buClr>
              <a:buSzPts val="1900"/>
              <a:buFont typeface="Arial"/>
              <a:buNone/>
              <a:defRPr b="0" i="0" sz="2800" u="none" cap="none" strike="noStrike">
                <a:solidFill>
                  <a:srgbClr val="000000"/>
                </a:solidFill>
                <a:latin typeface="Arial"/>
                <a:ea typeface="Arial"/>
                <a:cs typeface="Arial"/>
                <a:sym typeface="Arial"/>
              </a:defRPr>
            </a:lvl9pPr>
          </a:lstStyle>
          <a:p/>
        </p:txBody>
      </p:sp>
      <p:sp>
        <p:nvSpPr>
          <p:cNvPr id="59" name="Google Shape;59;p12"/>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0" name="Google Shape;60;p12"/>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61" name="Shape 61"/>
        <p:cNvGrpSpPr/>
        <p:nvPr/>
      </p:nvGrpSpPr>
      <p:grpSpPr>
        <a:xfrm>
          <a:off x="0" y="0"/>
          <a:ext cx="0" cy="0"/>
          <a:chOff x="0" y="0"/>
          <a:chExt cx="0" cy="0"/>
        </a:xfrm>
      </p:grpSpPr>
      <p:sp>
        <p:nvSpPr>
          <p:cNvPr id="62" name="Google Shape;62;p13"/>
          <p:cNvSpPr txBox="1"/>
          <p:nvPr>
            <p:ph type="title"/>
          </p:nvPr>
        </p:nvSpPr>
        <p:spPr>
          <a:xfrm>
            <a:off x="415600" y="1474833"/>
            <a:ext cx="11360700" cy="2618100"/>
          </a:xfrm>
          <a:prstGeom prst="rect">
            <a:avLst/>
          </a:prstGeom>
          <a:noFill/>
          <a:ln>
            <a:noFill/>
          </a:ln>
        </p:spPr>
        <p:txBody>
          <a:bodyPr anchorCtr="0" anchor="b"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160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16000">
                <a:solidFill>
                  <a:schemeClr val="dk1"/>
                </a:solidFill>
              </a:defRPr>
            </a:lvl2pPr>
            <a:lvl3pPr indent="0" lvl="2" rtl="0" algn="ctr">
              <a:spcBef>
                <a:spcPts val="0"/>
              </a:spcBef>
              <a:spcAft>
                <a:spcPts val="0"/>
              </a:spcAft>
              <a:buClr>
                <a:schemeClr val="dk1"/>
              </a:buClr>
              <a:buSzPts val="1900"/>
              <a:buFont typeface="Arial"/>
              <a:buNone/>
              <a:defRPr sz="16000">
                <a:solidFill>
                  <a:schemeClr val="dk1"/>
                </a:solidFill>
              </a:defRPr>
            </a:lvl3pPr>
            <a:lvl4pPr indent="0" lvl="3" rtl="0" algn="ctr">
              <a:spcBef>
                <a:spcPts val="0"/>
              </a:spcBef>
              <a:spcAft>
                <a:spcPts val="0"/>
              </a:spcAft>
              <a:buClr>
                <a:schemeClr val="dk1"/>
              </a:buClr>
              <a:buSzPts val="1900"/>
              <a:buFont typeface="Arial"/>
              <a:buNone/>
              <a:defRPr sz="16000">
                <a:solidFill>
                  <a:schemeClr val="dk1"/>
                </a:solidFill>
              </a:defRPr>
            </a:lvl4pPr>
            <a:lvl5pPr indent="0" lvl="4" rtl="0" algn="ctr">
              <a:spcBef>
                <a:spcPts val="0"/>
              </a:spcBef>
              <a:spcAft>
                <a:spcPts val="0"/>
              </a:spcAft>
              <a:buClr>
                <a:schemeClr val="dk1"/>
              </a:buClr>
              <a:buSzPts val="1900"/>
              <a:buFont typeface="Arial"/>
              <a:buNone/>
              <a:defRPr sz="16000">
                <a:solidFill>
                  <a:schemeClr val="dk1"/>
                </a:solidFill>
              </a:defRPr>
            </a:lvl5pPr>
            <a:lvl6pPr indent="0" lvl="5" rtl="0" algn="ctr">
              <a:spcBef>
                <a:spcPts val="0"/>
              </a:spcBef>
              <a:spcAft>
                <a:spcPts val="0"/>
              </a:spcAft>
              <a:buClr>
                <a:schemeClr val="dk1"/>
              </a:buClr>
              <a:buSzPts val="1900"/>
              <a:buFont typeface="Arial"/>
              <a:buNone/>
              <a:defRPr sz="16000">
                <a:solidFill>
                  <a:schemeClr val="dk1"/>
                </a:solidFill>
              </a:defRPr>
            </a:lvl6pPr>
            <a:lvl7pPr indent="0" lvl="6" rtl="0" algn="ctr">
              <a:spcBef>
                <a:spcPts val="0"/>
              </a:spcBef>
              <a:spcAft>
                <a:spcPts val="0"/>
              </a:spcAft>
              <a:buClr>
                <a:schemeClr val="dk1"/>
              </a:buClr>
              <a:buSzPts val="1900"/>
              <a:buFont typeface="Arial"/>
              <a:buNone/>
              <a:defRPr sz="16000">
                <a:solidFill>
                  <a:schemeClr val="dk1"/>
                </a:solidFill>
              </a:defRPr>
            </a:lvl7pPr>
            <a:lvl8pPr indent="0" lvl="7" rtl="0" algn="ctr">
              <a:spcBef>
                <a:spcPts val="0"/>
              </a:spcBef>
              <a:spcAft>
                <a:spcPts val="0"/>
              </a:spcAft>
              <a:buClr>
                <a:schemeClr val="dk1"/>
              </a:buClr>
              <a:buSzPts val="1900"/>
              <a:buFont typeface="Arial"/>
              <a:buNone/>
              <a:defRPr sz="16000">
                <a:solidFill>
                  <a:schemeClr val="dk1"/>
                </a:solidFill>
              </a:defRPr>
            </a:lvl8pPr>
            <a:lvl9pPr indent="0" lvl="8" rtl="0" algn="ctr">
              <a:spcBef>
                <a:spcPts val="0"/>
              </a:spcBef>
              <a:spcAft>
                <a:spcPts val="0"/>
              </a:spcAft>
              <a:buClr>
                <a:schemeClr val="dk1"/>
              </a:buClr>
              <a:buSzPts val="1900"/>
              <a:buFont typeface="Arial"/>
              <a:buNone/>
              <a:defRPr sz="16000">
                <a:solidFill>
                  <a:schemeClr val="dk1"/>
                </a:solidFill>
              </a:defRPr>
            </a:lvl9pPr>
          </a:lstStyle>
          <a:p/>
        </p:txBody>
      </p:sp>
      <p:sp>
        <p:nvSpPr>
          <p:cNvPr id="63" name="Google Shape;63;p13"/>
          <p:cNvSpPr txBox="1"/>
          <p:nvPr>
            <p:ph idx="1" type="body"/>
          </p:nvPr>
        </p:nvSpPr>
        <p:spPr>
          <a:xfrm>
            <a:off x="415600" y="4202967"/>
            <a:ext cx="11360700" cy="1734300"/>
          </a:xfrm>
          <a:prstGeom prst="rect">
            <a:avLst/>
          </a:prstGeom>
          <a:noFill/>
          <a:ln>
            <a:noFill/>
          </a:ln>
        </p:spPr>
        <p:txBody>
          <a:bodyPr anchorCtr="0" anchor="ctr" bIns="121900" lIns="121900" spcFirstLastPara="1" rIns="121900" wrap="square" tIns="121900">
            <a:noAutofit/>
          </a:bodyPr>
          <a:lstStyle>
            <a:lvl1pPr indent="-228600" lvl="0" marL="4572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ctr">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4" name="Google Shape;64;p13"/>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65" name="Shape 65"/>
        <p:cNvGrpSpPr/>
        <p:nvPr/>
      </p:nvGrpSpPr>
      <p:grpSpPr>
        <a:xfrm>
          <a:off x="0" y="0"/>
          <a:ext cx="0" cy="0"/>
          <a:chOff x="0" y="0"/>
          <a:chExt cx="0" cy="0"/>
        </a:xfrm>
      </p:grpSpPr>
      <p:sp>
        <p:nvSpPr>
          <p:cNvPr id="66" name="Google Shape;66;p14"/>
          <p:cNvSpPr txBox="1"/>
          <p:nvPr>
            <p:ph type="title"/>
          </p:nvPr>
        </p:nvSpPr>
        <p:spPr>
          <a:xfrm>
            <a:off x="1003851" y="274638"/>
            <a:ext cx="10578300" cy="7923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99D8"/>
              </a:buClr>
              <a:buSzPts val="4300"/>
              <a:buFont typeface="Arial"/>
              <a:buNone/>
              <a:defRPr b="1" i="0" sz="43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900"/>
              <a:buNone/>
              <a:defRPr sz="2400"/>
            </a:lvl2pPr>
            <a:lvl3pPr lvl="2" rtl="0" algn="l">
              <a:lnSpc>
                <a:spcPct val="100000"/>
              </a:lnSpc>
              <a:spcBef>
                <a:spcPts val="0"/>
              </a:spcBef>
              <a:spcAft>
                <a:spcPts val="0"/>
              </a:spcAft>
              <a:buSzPts val="1900"/>
              <a:buNone/>
              <a:defRPr sz="2400"/>
            </a:lvl3pPr>
            <a:lvl4pPr lvl="3" rtl="0" algn="l">
              <a:lnSpc>
                <a:spcPct val="100000"/>
              </a:lnSpc>
              <a:spcBef>
                <a:spcPts val="0"/>
              </a:spcBef>
              <a:spcAft>
                <a:spcPts val="0"/>
              </a:spcAft>
              <a:buSzPts val="1900"/>
              <a:buNone/>
              <a:defRPr sz="2400"/>
            </a:lvl4pPr>
            <a:lvl5pPr lvl="4" rtl="0" algn="l">
              <a:lnSpc>
                <a:spcPct val="100000"/>
              </a:lnSpc>
              <a:spcBef>
                <a:spcPts val="0"/>
              </a:spcBef>
              <a:spcAft>
                <a:spcPts val="0"/>
              </a:spcAft>
              <a:buSzPts val="1900"/>
              <a:buNone/>
              <a:defRPr sz="2400"/>
            </a:lvl5pPr>
            <a:lvl6pPr lvl="5" rtl="0" algn="l">
              <a:lnSpc>
                <a:spcPct val="100000"/>
              </a:lnSpc>
              <a:spcBef>
                <a:spcPts val="0"/>
              </a:spcBef>
              <a:spcAft>
                <a:spcPts val="0"/>
              </a:spcAft>
              <a:buSzPts val="1900"/>
              <a:buNone/>
              <a:defRPr sz="2400"/>
            </a:lvl6pPr>
            <a:lvl7pPr lvl="6" rtl="0" algn="l">
              <a:lnSpc>
                <a:spcPct val="100000"/>
              </a:lnSpc>
              <a:spcBef>
                <a:spcPts val="0"/>
              </a:spcBef>
              <a:spcAft>
                <a:spcPts val="0"/>
              </a:spcAft>
              <a:buSzPts val="1900"/>
              <a:buNone/>
              <a:defRPr sz="2400"/>
            </a:lvl7pPr>
            <a:lvl8pPr lvl="7" rtl="0" algn="l">
              <a:lnSpc>
                <a:spcPct val="100000"/>
              </a:lnSpc>
              <a:spcBef>
                <a:spcPts val="0"/>
              </a:spcBef>
              <a:spcAft>
                <a:spcPts val="0"/>
              </a:spcAft>
              <a:buSzPts val="1900"/>
              <a:buNone/>
              <a:defRPr sz="2400"/>
            </a:lvl8pPr>
            <a:lvl9pPr lvl="8" rtl="0" algn="l">
              <a:lnSpc>
                <a:spcPct val="100000"/>
              </a:lnSpc>
              <a:spcBef>
                <a:spcPts val="0"/>
              </a:spcBef>
              <a:spcAft>
                <a:spcPts val="0"/>
              </a:spcAft>
              <a:buSzPts val="1900"/>
              <a:buNone/>
              <a:defRPr sz="2400"/>
            </a:lvl9pPr>
          </a:lstStyle>
          <a:p/>
        </p:txBody>
      </p:sp>
      <p:sp>
        <p:nvSpPr>
          <p:cNvPr id="67" name="Google Shape;67;p14"/>
          <p:cNvSpPr/>
          <p:nvPr>
            <p:ph idx="2" type="pic"/>
          </p:nvPr>
        </p:nvSpPr>
        <p:spPr>
          <a:xfrm>
            <a:off x="8128000" y="1219200"/>
            <a:ext cx="3454500" cy="4953300"/>
          </a:xfrm>
          <a:prstGeom prst="rect">
            <a:avLst/>
          </a:prstGeom>
          <a:solidFill>
            <a:srgbClr val="F2F2F2"/>
          </a:solidFill>
          <a:ln>
            <a:noFill/>
          </a:ln>
        </p:spPr>
        <p:txBody>
          <a:bodyPr anchorCtr="0" anchor="ctr" bIns="121900" lIns="121900" spcFirstLastPara="1" rIns="121900" wrap="square" tIns="121900">
            <a:noAutofit/>
          </a:bodyPr>
          <a:lstStyle>
            <a:lvl1pPr lvl="0" marR="0" rtl="0" algn="ctr">
              <a:lnSpc>
                <a:spcPct val="100000"/>
              </a:lnSpc>
              <a:spcBef>
                <a:spcPts val="500"/>
              </a:spcBef>
              <a:spcAft>
                <a:spcPts val="0"/>
              </a:spcAft>
              <a:buClr>
                <a:srgbClr val="7F7F7F"/>
              </a:buClr>
              <a:buSzPts val="2700"/>
              <a:buFont typeface="Arial"/>
              <a:buNone/>
              <a:defRPr b="0" i="0" sz="2700" u="none" cap="none" strike="noStrike">
                <a:solidFill>
                  <a:srgbClr val="7F7F7F"/>
                </a:solidFill>
                <a:latin typeface="Arial"/>
                <a:ea typeface="Arial"/>
                <a:cs typeface="Arial"/>
                <a:sym typeface="Arial"/>
              </a:defRPr>
            </a:lvl1pPr>
            <a:lvl2pPr lvl="1" marR="0" rtl="0" algn="l">
              <a:lnSpc>
                <a:spcPct val="100000"/>
              </a:lnSpc>
              <a:spcBef>
                <a:spcPts val="700"/>
              </a:spcBef>
              <a:spcAft>
                <a:spcPts val="0"/>
              </a:spcAft>
              <a:buClr>
                <a:srgbClr val="07336F"/>
              </a:buClr>
              <a:buSzPts val="3700"/>
              <a:buFont typeface="Arial"/>
              <a:buChar char="•"/>
              <a:defRPr b="0" i="0" sz="3700" u="none" cap="none" strike="noStrike">
                <a:solidFill>
                  <a:srgbClr val="07336F"/>
                </a:solidFill>
                <a:latin typeface="Arial"/>
                <a:ea typeface="Arial"/>
                <a:cs typeface="Arial"/>
                <a:sym typeface="Arial"/>
              </a:defRPr>
            </a:lvl2pPr>
            <a:lvl3pPr lvl="2" marR="0" rtl="0" algn="l">
              <a:lnSpc>
                <a:spcPct val="100000"/>
              </a:lnSpc>
              <a:spcBef>
                <a:spcPts val="600"/>
              </a:spcBef>
              <a:spcAft>
                <a:spcPts val="0"/>
              </a:spcAft>
              <a:buClr>
                <a:srgbClr val="07336F"/>
              </a:buClr>
              <a:buSzPts val="3200"/>
              <a:buFont typeface="Arial"/>
              <a:buChar char="•"/>
              <a:defRPr b="0" i="0" sz="3200" u="none" cap="none" strike="noStrike">
                <a:solidFill>
                  <a:srgbClr val="07336F"/>
                </a:solidFill>
                <a:latin typeface="Arial"/>
                <a:ea typeface="Arial"/>
                <a:cs typeface="Arial"/>
                <a:sym typeface="Arial"/>
              </a:defRPr>
            </a:lvl3pPr>
            <a:lvl4pPr lvl="3" marR="0" rtl="0" algn="l">
              <a:lnSpc>
                <a:spcPct val="100000"/>
              </a:lnSpc>
              <a:spcBef>
                <a:spcPts val="500"/>
              </a:spcBef>
              <a:spcAft>
                <a:spcPts val="0"/>
              </a:spcAft>
              <a:buClr>
                <a:srgbClr val="07336F"/>
              </a:buClr>
              <a:buSzPts val="2700"/>
              <a:buFont typeface="Arial"/>
              <a:buChar char="•"/>
              <a:defRPr b="0" i="0" sz="2700" u="none" cap="none" strike="noStrike">
                <a:solidFill>
                  <a:srgbClr val="07336F"/>
                </a:solidFill>
                <a:latin typeface="Arial"/>
                <a:ea typeface="Arial"/>
                <a:cs typeface="Arial"/>
                <a:sym typeface="Arial"/>
              </a:defRPr>
            </a:lvl4pPr>
            <a:lvl5pPr lvl="4" marR="0" rtl="0" algn="l">
              <a:lnSpc>
                <a:spcPct val="100000"/>
              </a:lnSpc>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5pPr>
            <a:lvl6pPr lvl="5" marR="0" rtl="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Calibri"/>
                <a:ea typeface="Calibri"/>
                <a:cs typeface="Calibri"/>
                <a:sym typeface="Calibri"/>
              </a:defRPr>
            </a:lvl6pPr>
            <a:lvl7pPr lvl="6"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68" name="Google Shape;68;p14"/>
          <p:cNvSpPr txBox="1"/>
          <p:nvPr>
            <p:ph idx="1" type="body"/>
          </p:nvPr>
        </p:nvSpPr>
        <p:spPr>
          <a:xfrm>
            <a:off x="1003851" y="1219200"/>
            <a:ext cx="6920700" cy="4953300"/>
          </a:xfrm>
          <a:prstGeom prst="rect">
            <a:avLst/>
          </a:prstGeom>
          <a:noFill/>
          <a:ln>
            <a:noFill/>
          </a:ln>
        </p:spPr>
        <p:txBody>
          <a:bodyPr anchorCtr="0" anchor="t" bIns="121900" lIns="121900" spcFirstLastPara="1" rIns="121900" wrap="square" tIns="121900">
            <a:noAutofit/>
          </a:bodyPr>
          <a:lstStyle>
            <a:lvl1pPr indent="-463550" lvl="0" marL="457200" marR="0" rtl="0" algn="l">
              <a:lnSpc>
                <a:spcPct val="100000"/>
              </a:lnSpc>
              <a:spcBef>
                <a:spcPts val="700"/>
              </a:spcBef>
              <a:spcAft>
                <a:spcPts val="0"/>
              </a:spcAft>
              <a:buClr>
                <a:srgbClr val="07336F"/>
              </a:buClr>
              <a:buSzPts val="3700"/>
              <a:buFont typeface="Arial"/>
              <a:buChar char="•"/>
              <a:defRPr b="0" i="0" sz="3700" u="none" cap="none" strike="noStrike">
                <a:solidFill>
                  <a:srgbClr val="07336F"/>
                </a:solidFill>
                <a:latin typeface="Arial"/>
                <a:ea typeface="Arial"/>
                <a:cs typeface="Arial"/>
                <a:sym typeface="Arial"/>
              </a:defRPr>
            </a:lvl1pPr>
            <a:lvl2pPr indent="-431800" lvl="1" marL="914400" marR="0" rtl="0" algn="l">
              <a:lnSpc>
                <a:spcPct val="100000"/>
              </a:lnSpc>
              <a:spcBef>
                <a:spcPts val="600"/>
              </a:spcBef>
              <a:spcAft>
                <a:spcPts val="0"/>
              </a:spcAft>
              <a:buClr>
                <a:srgbClr val="07336F"/>
              </a:buClr>
              <a:buSzPts val="3200"/>
              <a:buFont typeface="Arial"/>
              <a:buChar char="•"/>
              <a:defRPr b="0" i="0" sz="3200" u="none" cap="none" strike="noStrike">
                <a:solidFill>
                  <a:srgbClr val="07336F"/>
                </a:solidFill>
                <a:latin typeface="Arial"/>
                <a:ea typeface="Arial"/>
                <a:cs typeface="Arial"/>
                <a:sym typeface="Arial"/>
              </a:defRPr>
            </a:lvl2pPr>
            <a:lvl3pPr indent="-400050" lvl="2" marL="1371600" marR="0" rtl="0" algn="l">
              <a:lnSpc>
                <a:spcPct val="100000"/>
              </a:lnSpc>
              <a:spcBef>
                <a:spcPts val="500"/>
              </a:spcBef>
              <a:spcAft>
                <a:spcPts val="0"/>
              </a:spcAft>
              <a:buClr>
                <a:srgbClr val="07336F"/>
              </a:buClr>
              <a:buSzPts val="2700"/>
              <a:buFont typeface="Arial"/>
              <a:buChar char="•"/>
              <a:defRPr b="0" i="0" sz="2700" u="none" cap="none" strike="noStrike">
                <a:solidFill>
                  <a:srgbClr val="07336F"/>
                </a:solidFill>
                <a:latin typeface="Arial"/>
                <a:ea typeface="Arial"/>
                <a:cs typeface="Arial"/>
                <a:sym typeface="Arial"/>
              </a:defRPr>
            </a:lvl3pPr>
            <a:lvl4pPr indent="-381000" lvl="3" marL="1828800" marR="0" rtl="0" algn="l">
              <a:lnSpc>
                <a:spcPct val="100000"/>
              </a:lnSpc>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4pPr>
            <a:lvl5pPr indent="-361950" lvl="4" marL="2286000" marR="0" rtl="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Arial"/>
                <a:ea typeface="Arial"/>
                <a:cs typeface="Arial"/>
                <a:sym typeface="Arial"/>
              </a:defRPr>
            </a:lvl5pPr>
            <a:lvl6pPr indent="-361950" lvl="5" marL="2743200" marR="0" rtl="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Calibri"/>
                <a:ea typeface="Calibri"/>
                <a:cs typeface="Calibri"/>
                <a:sym typeface="Calibri"/>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g Pic">
  <p:cSld name="1 Lg Pic">
    <p:spTree>
      <p:nvGrpSpPr>
        <p:cNvPr id="69" name="Shape 69"/>
        <p:cNvGrpSpPr/>
        <p:nvPr/>
      </p:nvGrpSpPr>
      <p:grpSpPr>
        <a:xfrm>
          <a:off x="0" y="0"/>
          <a:ext cx="0" cy="0"/>
          <a:chOff x="0" y="0"/>
          <a:chExt cx="0" cy="0"/>
        </a:xfrm>
      </p:grpSpPr>
      <p:sp>
        <p:nvSpPr>
          <p:cNvPr id="70" name="Google Shape;70;p15"/>
          <p:cNvSpPr txBox="1"/>
          <p:nvPr>
            <p:ph type="title"/>
          </p:nvPr>
        </p:nvSpPr>
        <p:spPr>
          <a:xfrm>
            <a:off x="1003851" y="274638"/>
            <a:ext cx="10578300" cy="7923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99D8"/>
              </a:buClr>
              <a:buSzPts val="4300"/>
              <a:buFont typeface="Arial"/>
              <a:buNone/>
              <a:defRPr b="1" i="0" sz="43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900"/>
              <a:buNone/>
              <a:defRPr sz="2400"/>
            </a:lvl2pPr>
            <a:lvl3pPr lvl="2" rtl="0" algn="l">
              <a:lnSpc>
                <a:spcPct val="100000"/>
              </a:lnSpc>
              <a:spcBef>
                <a:spcPts val="0"/>
              </a:spcBef>
              <a:spcAft>
                <a:spcPts val="0"/>
              </a:spcAft>
              <a:buSzPts val="1900"/>
              <a:buNone/>
              <a:defRPr sz="2400"/>
            </a:lvl3pPr>
            <a:lvl4pPr lvl="3" rtl="0" algn="l">
              <a:lnSpc>
                <a:spcPct val="100000"/>
              </a:lnSpc>
              <a:spcBef>
                <a:spcPts val="0"/>
              </a:spcBef>
              <a:spcAft>
                <a:spcPts val="0"/>
              </a:spcAft>
              <a:buSzPts val="1900"/>
              <a:buNone/>
              <a:defRPr sz="2400"/>
            </a:lvl4pPr>
            <a:lvl5pPr lvl="4" rtl="0" algn="l">
              <a:lnSpc>
                <a:spcPct val="100000"/>
              </a:lnSpc>
              <a:spcBef>
                <a:spcPts val="0"/>
              </a:spcBef>
              <a:spcAft>
                <a:spcPts val="0"/>
              </a:spcAft>
              <a:buSzPts val="1900"/>
              <a:buNone/>
              <a:defRPr sz="2400"/>
            </a:lvl5pPr>
            <a:lvl6pPr lvl="5" rtl="0" algn="l">
              <a:lnSpc>
                <a:spcPct val="100000"/>
              </a:lnSpc>
              <a:spcBef>
                <a:spcPts val="0"/>
              </a:spcBef>
              <a:spcAft>
                <a:spcPts val="0"/>
              </a:spcAft>
              <a:buSzPts val="1900"/>
              <a:buNone/>
              <a:defRPr sz="2400"/>
            </a:lvl6pPr>
            <a:lvl7pPr lvl="6" rtl="0" algn="l">
              <a:lnSpc>
                <a:spcPct val="100000"/>
              </a:lnSpc>
              <a:spcBef>
                <a:spcPts val="0"/>
              </a:spcBef>
              <a:spcAft>
                <a:spcPts val="0"/>
              </a:spcAft>
              <a:buSzPts val="1900"/>
              <a:buNone/>
              <a:defRPr sz="2400"/>
            </a:lvl7pPr>
            <a:lvl8pPr lvl="7" rtl="0" algn="l">
              <a:lnSpc>
                <a:spcPct val="100000"/>
              </a:lnSpc>
              <a:spcBef>
                <a:spcPts val="0"/>
              </a:spcBef>
              <a:spcAft>
                <a:spcPts val="0"/>
              </a:spcAft>
              <a:buSzPts val="1900"/>
              <a:buNone/>
              <a:defRPr sz="2400"/>
            </a:lvl8pPr>
            <a:lvl9pPr lvl="8" rtl="0" algn="l">
              <a:lnSpc>
                <a:spcPct val="100000"/>
              </a:lnSpc>
              <a:spcBef>
                <a:spcPts val="0"/>
              </a:spcBef>
              <a:spcAft>
                <a:spcPts val="0"/>
              </a:spcAft>
              <a:buSzPts val="1900"/>
              <a:buNone/>
              <a:defRPr sz="2400"/>
            </a:lvl9pPr>
          </a:lstStyle>
          <a:p/>
        </p:txBody>
      </p:sp>
      <p:sp>
        <p:nvSpPr>
          <p:cNvPr id="71" name="Google Shape;71;p15"/>
          <p:cNvSpPr/>
          <p:nvPr>
            <p:ph idx="2" type="pic"/>
          </p:nvPr>
        </p:nvSpPr>
        <p:spPr>
          <a:xfrm>
            <a:off x="1016000" y="1219200"/>
            <a:ext cx="10566300" cy="4953300"/>
          </a:xfrm>
          <a:prstGeom prst="rect">
            <a:avLst/>
          </a:prstGeom>
          <a:solidFill>
            <a:srgbClr val="F2F2F2"/>
          </a:solidFill>
          <a:ln>
            <a:noFill/>
          </a:ln>
        </p:spPr>
        <p:txBody>
          <a:bodyPr anchorCtr="0" anchor="ctr" bIns="121900" lIns="121900" spcFirstLastPara="1" rIns="121900" wrap="square" tIns="121900">
            <a:noAutofit/>
          </a:bodyPr>
          <a:lstStyle>
            <a:lvl1pPr lvl="0" marR="0" rtl="0" algn="ctr">
              <a:lnSpc>
                <a:spcPct val="100000"/>
              </a:lnSpc>
              <a:spcBef>
                <a:spcPts val="500"/>
              </a:spcBef>
              <a:spcAft>
                <a:spcPts val="0"/>
              </a:spcAft>
              <a:buClr>
                <a:srgbClr val="7F7F7F"/>
              </a:buClr>
              <a:buSzPts val="2700"/>
              <a:buFont typeface="Arial"/>
              <a:buNone/>
              <a:defRPr b="0" i="0" sz="2700" u="none" cap="none" strike="noStrike">
                <a:solidFill>
                  <a:srgbClr val="7F7F7F"/>
                </a:solidFill>
                <a:latin typeface="Arial"/>
                <a:ea typeface="Arial"/>
                <a:cs typeface="Arial"/>
                <a:sym typeface="Arial"/>
              </a:defRPr>
            </a:lvl1pPr>
            <a:lvl2pPr lvl="1" marR="0" rtl="0" algn="l">
              <a:lnSpc>
                <a:spcPct val="100000"/>
              </a:lnSpc>
              <a:spcBef>
                <a:spcPts val="700"/>
              </a:spcBef>
              <a:spcAft>
                <a:spcPts val="0"/>
              </a:spcAft>
              <a:buClr>
                <a:srgbClr val="07336F"/>
              </a:buClr>
              <a:buSzPts val="3700"/>
              <a:buFont typeface="Arial"/>
              <a:buChar char="•"/>
              <a:defRPr b="0" i="0" sz="3700" u="none" cap="none" strike="noStrike">
                <a:solidFill>
                  <a:srgbClr val="07336F"/>
                </a:solidFill>
                <a:latin typeface="Arial"/>
                <a:ea typeface="Arial"/>
                <a:cs typeface="Arial"/>
                <a:sym typeface="Arial"/>
              </a:defRPr>
            </a:lvl2pPr>
            <a:lvl3pPr lvl="2" marR="0" rtl="0" algn="l">
              <a:lnSpc>
                <a:spcPct val="100000"/>
              </a:lnSpc>
              <a:spcBef>
                <a:spcPts val="600"/>
              </a:spcBef>
              <a:spcAft>
                <a:spcPts val="0"/>
              </a:spcAft>
              <a:buClr>
                <a:srgbClr val="07336F"/>
              </a:buClr>
              <a:buSzPts val="3200"/>
              <a:buFont typeface="Arial"/>
              <a:buChar char="•"/>
              <a:defRPr b="0" i="0" sz="3200" u="none" cap="none" strike="noStrike">
                <a:solidFill>
                  <a:srgbClr val="07336F"/>
                </a:solidFill>
                <a:latin typeface="Arial"/>
                <a:ea typeface="Arial"/>
                <a:cs typeface="Arial"/>
                <a:sym typeface="Arial"/>
              </a:defRPr>
            </a:lvl3pPr>
            <a:lvl4pPr lvl="3" marR="0" rtl="0" algn="l">
              <a:lnSpc>
                <a:spcPct val="100000"/>
              </a:lnSpc>
              <a:spcBef>
                <a:spcPts val="500"/>
              </a:spcBef>
              <a:spcAft>
                <a:spcPts val="0"/>
              </a:spcAft>
              <a:buClr>
                <a:srgbClr val="07336F"/>
              </a:buClr>
              <a:buSzPts val="2700"/>
              <a:buFont typeface="Arial"/>
              <a:buChar char="•"/>
              <a:defRPr b="0" i="0" sz="2700" u="none" cap="none" strike="noStrike">
                <a:solidFill>
                  <a:srgbClr val="07336F"/>
                </a:solidFill>
                <a:latin typeface="Arial"/>
                <a:ea typeface="Arial"/>
                <a:cs typeface="Arial"/>
                <a:sym typeface="Arial"/>
              </a:defRPr>
            </a:lvl4pPr>
            <a:lvl5pPr lvl="4" marR="0" rtl="0" algn="l">
              <a:lnSpc>
                <a:spcPct val="100000"/>
              </a:lnSpc>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5pPr>
            <a:lvl6pPr lvl="5" marR="0" rtl="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Calibri"/>
                <a:ea typeface="Calibri"/>
                <a:cs typeface="Calibri"/>
                <a:sym typeface="Calibri"/>
              </a:defRPr>
            </a:lvl6pPr>
            <a:lvl7pPr lvl="6"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lvl="7"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lvl="8"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2" name="Shape 72"/>
        <p:cNvGrpSpPr/>
        <p:nvPr/>
      </p:nvGrpSpPr>
      <p:grpSpPr>
        <a:xfrm>
          <a:off x="0" y="0"/>
          <a:ext cx="0" cy="0"/>
          <a:chOff x="0" y="0"/>
          <a:chExt cx="0" cy="0"/>
        </a:xfrm>
      </p:grpSpPr>
      <p:sp>
        <p:nvSpPr>
          <p:cNvPr id="73" name="Google Shape;73;p16"/>
          <p:cNvSpPr txBox="1"/>
          <p:nvPr>
            <p:ph type="title"/>
          </p:nvPr>
        </p:nvSpPr>
        <p:spPr>
          <a:xfrm>
            <a:off x="609600" y="274639"/>
            <a:ext cx="10972800" cy="1143300"/>
          </a:xfrm>
          <a:prstGeom prst="rect">
            <a:avLst/>
          </a:prstGeom>
          <a:noFill/>
          <a:ln>
            <a:noFill/>
          </a:ln>
        </p:spPr>
        <p:txBody>
          <a:bodyPr anchorCtr="0" anchor="ctr" bIns="121900" lIns="121900" spcFirstLastPara="1" rIns="121900" wrap="square" tIns="121900">
            <a:noAutofit/>
          </a:bodyPr>
          <a:lstStyle>
            <a:lvl1pPr lvl="0" marR="0" rtl="0" algn="ctr">
              <a:lnSpc>
                <a:spcPct val="100000"/>
              </a:lnSpc>
              <a:spcBef>
                <a:spcPts val="0"/>
              </a:spcBef>
              <a:spcAft>
                <a:spcPts val="0"/>
              </a:spcAft>
              <a:buClr>
                <a:schemeClr val="dk1"/>
              </a:buClr>
              <a:buSzPts val="5900"/>
              <a:buFont typeface="Calibri"/>
              <a:buNone/>
              <a:defRPr b="0" i="0" sz="5900" u="none" cap="none" strike="noStrike">
                <a:solidFill>
                  <a:schemeClr val="dk1"/>
                </a:solidFill>
                <a:latin typeface="Calibri"/>
                <a:ea typeface="Calibri"/>
                <a:cs typeface="Calibri"/>
                <a:sym typeface="Calibri"/>
              </a:defRPr>
            </a:lvl1pPr>
            <a:lvl2pPr lvl="1" rtl="0" algn="l">
              <a:lnSpc>
                <a:spcPct val="100000"/>
              </a:lnSpc>
              <a:spcBef>
                <a:spcPts val="0"/>
              </a:spcBef>
              <a:spcAft>
                <a:spcPts val="0"/>
              </a:spcAft>
              <a:buSzPts val="1900"/>
              <a:buNone/>
              <a:defRPr sz="2400"/>
            </a:lvl2pPr>
            <a:lvl3pPr lvl="2" rtl="0" algn="l">
              <a:lnSpc>
                <a:spcPct val="100000"/>
              </a:lnSpc>
              <a:spcBef>
                <a:spcPts val="0"/>
              </a:spcBef>
              <a:spcAft>
                <a:spcPts val="0"/>
              </a:spcAft>
              <a:buSzPts val="1900"/>
              <a:buNone/>
              <a:defRPr sz="2400"/>
            </a:lvl3pPr>
            <a:lvl4pPr lvl="3" rtl="0" algn="l">
              <a:lnSpc>
                <a:spcPct val="100000"/>
              </a:lnSpc>
              <a:spcBef>
                <a:spcPts val="0"/>
              </a:spcBef>
              <a:spcAft>
                <a:spcPts val="0"/>
              </a:spcAft>
              <a:buSzPts val="1900"/>
              <a:buNone/>
              <a:defRPr sz="2400"/>
            </a:lvl4pPr>
            <a:lvl5pPr lvl="4" rtl="0" algn="l">
              <a:lnSpc>
                <a:spcPct val="100000"/>
              </a:lnSpc>
              <a:spcBef>
                <a:spcPts val="0"/>
              </a:spcBef>
              <a:spcAft>
                <a:spcPts val="0"/>
              </a:spcAft>
              <a:buSzPts val="1900"/>
              <a:buNone/>
              <a:defRPr sz="2400"/>
            </a:lvl5pPr>
            <a:lvl6pPr lvl="5" rtl="0" algn="l">
              <a:lnSpc>
                <a:spcPct val="100000"/>
              </a:lnSpc>
              <a:spcBef>
                <a:spcPts val="0"/>
              </a:spcBef>
              <a:spcAft>
                <a:spcPts val="0"/>
              </a:spcAft>
              <a:buSzPts val="1900"/>
              <a:buNone/>
              <a:defRPr sz="2400"/>
            </a:lvl6pPr>
            <a:lvl7pPr lvl="6" rtl="0" algn="l">
              <a:lnSpc>
                <a:spcPct val="100000"/>
              </a:lnSpc>
              <a:spcBef>
                <a:spcPts val="0"/>
              </a:spcBef>
              <a:spcAft>
                <a:spcPts val="0"/>
              </a:spcAft>
              <a:buSzPts val="1900"/>
              <a:buNone/>
              <a:defRPr sz="2400"/>
            </a:lvl7pPr>
            <a:lvl8pPr lvl="7" rtl="0" algn="l">
              <a:lnSpc>
                <a:spcPct val="100000"/>
              </a:lnSpc>
              <a:spcBef>
                <a:spcPts val="0"/>
              </a:spcBef>
              <a:spcAft>
                <a:spcPts val="0"/>
              </a:spcAft>
              <a:buSzPts val="1900"/>
              <a:buNone/>
              <a:defRPr sz="2400"/>
            </a:lvl8pPr>
            <a:lvl9pPr lvl="8" rtl="0" algn="l">
              <a:lnSpc>
                <a:spcPct val="100000"/>
              </a:lnSpc>
              <a:spcBef>
                <a:spcPts val="0"/>
              </a:spcBef>
              <a:spcAft>
                <a:spcPts val="0"/>
              </a:spcAft>
              <a:buSzPts val="1900"/>
              <a:buNone/>
              <a:defRPr sz="2400"/>
            </a:lvl9pPr>
          </a:lstStyle>
          <a:p/>
        </p:txBody>
      </p:sp>
      <p:sp>
        <p:nvSpPr>
          <p:cNvPr id="74" name="Google Shape;74;p16"/>
          <p:cNvSpPr txBox="1"/>
          <p:nvPr>
            <p:ph idx="1" type="body"/>
          </p:nvPr>
        </p:nvSpPr>
        <p:spPr>
          <a:xfrm>
            <a:off x="609600" y="1600209"/>
            <a:ext cx="5384700" cy="4526100"/>
          </a:xfrm>
          <a:prstGeom prst="rect">
            <a:avLst/>
          </a:prstGeom>
          <a:noFill/>
          <a:ln>
            <a:noFill/>
          </a:ln>
        </p:spPr>
        <p:txBody>
          <a:bodyPr anchorCtr="0" anchor="t" bIns="121900" lIns="121900" spcFirstLastPara="1" rIns="121900" wrap="square" tIns="121900">
            <a:noAutofit/>
          </a:bodyPr>
          <a:lstStyle>
            <a:lvl1pPr indent="-463550" lvl="0" marL="4572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1pPr>
            <a:lvl2pPr indent="-431800" lvl="1" marL="9144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00050" lvl="2" marL="1371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81000" lvl="3" marL="18288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81000" lvl="5" marL="27432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75" name="Google Shape;75;p16"/>
          <p:cNvSpPr txBox="1"/>
          <p:nvPr>
            <p:ph idx="2" type="body"/>
          </p:nvPr>
        </p:nvSpPr>
        <p:spPr>
          <a:xfrm>
            <a:off x="6197600" y="1600209"/>
            <a:ext cx="5384700" cy="4526100"/>
          </a:xfrm>
          <a:prstGeom prst="rect">
            <a:avLst/>
          </a:prstGeom>
          <a:noFill/>
          <a:ln>
            <a:noFill/>
          </a:ln>
        </p:spPr>
        <p:txBody>
          <a:bodyPr anchorCtr="0" anchor="t" bIns="121900" lIns="121900" spcFirstLastPara="1" rIns="121900" wrap="square" tIns="121900">
            <a:noAutofit/>
          </a:bodyPr>
          <a:lstStyle>
            <a:lvl1pPr indent="-463550" lvl="0" marL="4572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1pPr>
            <a:lvl2pPr indent="-431800" lvl="1" marL="914400" marR="0" rtl="0" algn="l">
              <a:lnSpc>
                <a:spcPct val="100000"/>
              </a:lnSpc>
              <a:spcBef>
                <a:spcPts val="6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00050" lvl="2" marL="1371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3pPr>
            <a:lvl4pPr indent="-381000" lvl="3" marL="18288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81000" lvl="5" marL="27432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6pPr>
            <a:lvl7pPr indent="-381000" lvl="6" marL="32004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7pPr>
            <a:lvl8pPr indent="-381000" lvl="7" marL="36576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8pPr>
            <a:lvl9pPr indent="-381000" lvl="8" marL="4114800" marR="0" rtl="0" algn="l">
              <a:lnSpc>
                <a:spcPct val="10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9pPr>
          </a:lstStyle>
          <a:p/>
        </p:txBody>
      </p:sp>
      <p:sp>
        <p:nvSpPr>
          <p:cNvPr id="76" name="Google Shape;76;p16"/>
          <p:cNvSpPr txBox="1"/>
          <p:nvPr>
            <p:ph idx="10" type="dt"/>
          </p:nvPr>
        </p:nvSpPr>
        <p:spPr>
          <a:xfrm>
            <a:off x="609600" y="6356352"/>
            <a:ext cx="2844900" cy="365100"/>
          </a:xfrm>
          <a:prstGeom prst="rect">
            <a:avLst/>
          </a:prstGeom>
          <a:noFill/>
          <a:ln>
            <a:noFill/>
          </a:ln>
        </p:spPr>
        <p:txBody>
          <a:bodyPr anchorCtr="0" anchor="ctr" bIns="121900" lIns="121900" spcFirstLastPara="1" rIns="121900" wrap="square" tIns="121900">
            <a:noAutofit/>
          </a:bodyPr>
          <a:lstStyle>
            <a:lvl1pPr lvl="0" marR="0" rtl="0" algn="l">
              <a:spcBef>
                <a:spcPts val="0"/>
              </a:spcBef>
              <a:spcAft>
                <a:spcPts val="0"/>
              </a:spcAft>
              <a:buClr>
                <a:srgbClr val="888888"/>
              </a:buClr>
              <a:buSzPts val="1900"/>
              <a:buFont typeface="Calibri"/>
              <a:buNone/>
              <a:defRPr sz="1600">
                <a:solidFill>
                  <a:srgbClr val="888888"/>
                </a:solidFill>
                <a:latin typeface="Calibri"/>
                <a:ea typeface="Calibri"/>
                <a:cs typeface="Calibri"/>
                <a:sym typeface="Calibri"/>
              </a:defRPr>
            </a:lvl1pPr>
            <a:lvl2pPr lvl="1"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9pPr>
          </a:lstStyle>
          <a:p/>
        </p:txBody>
      </p:sp>
      <p:sp>
        <p:nvSpPr>
          <p:cNvPr id="77" name="Google Shape;77;p16"/>
          <p:cNvSpPr txBox="1"/>
          <p:nvPr>
            <p:ph idx="11" type="ftr"/>
          </p:nvPr>
        </p:nvSpPr>
        <p:spPr>
          <a:xfrm>
            <a:off x="4165601" y="6356352"/>
            <a:ext cx="3860700" cy="365100"/>
          </a:xfrm>
          <a:prstGeom prst="rect">
            <a:avLst/>
          </a:prstGeom>
          <a:noFill/>
          <a:ln>
            <a:noFill/>
          </a:ln>
        </p:spPr>
        <p:txBody>
          <a:bodyPr anchorCtr="0" anchor="ctr" bIns="121900" lIns="121900" spcFirstLastPara="1" rIns="121900" wrap="square" tIns="121900">
            <a:noAutofit/>
          </a:bodyPr>
          <a:lstStyle>
            <a:lvl1pPr lvl="0" marR="0" rtl="0" algn="ctr">
              <a:spcBef>
                <a:spcPts val="0"/>
              </a:spcBef>
              <a:spcAft>
                <a:spcPts val="0"/>
              </a:spcAft>
              <a:buClr>
                <a:srgbClr val="888888"/>
              </a:buClr>
              <a:buSzPts val="1900"/>
              <a:buFont typeface="Calibri"/>
              <a:buNone/>
              <a:defRPr sz="1600">
                <a:solidFill>
                  <a:srgbClr val="888888"/>
                </a:solidFill>
                <a:latin typeface="Calibri"/>
                <a:ea typeface="Calibri"/>
                <a:cs typeface="Calibri"/>
                <a:sym typeface="Calibri"/>
              </a:defRPr>
            </a:lvl1pPr>
            <a:lvl2pPr lvl="1"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9pPr>
          </a:lstStyle>
          <a:p/>
        </p:txBody>
      </p:sp>
      <p:sp>
        <p:nvSpPr>
          <p:cNvPr id="78" name="Google Shape;78;p16"/>
          <p:cNvSpPr txBox="1"/>
          <p:nvPr>
            <p:ph idx="12" type="sldNum"/>
          </p:nvPr>
        </p:nvSpPr>
        <p:spPr>
          <a:xfrm>
            <a:off x="8737600" y="6356352"/>
            <a:ext cx="2844900" cy="365100"/>
          </a:xfrm>
          <a:prstGeom prst="rect">
            <a:avLst/>
          </a:prstGeom>
          <a:noFill/>
          <a:ln>
            <a:noFill/>
          </a:ln>
        </p:spPr>
        <p:txBody>
          <a:bodyPr anchorCtr="0" anchor="ctr" bIns="60900" lIns="121800" spcFirstLastPara="1" rIns="121800" wrap="square" tIns="60900">
            <a:noAutofit/>
          </a:bodyPr>
          <a:lstStyle>
            <a:lvl1pPr indent="0" lvl="0"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1pPr>
            <a:lvl2pPr indent="0" lvl="1"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2pPr>
            <a:lvl3pPr indent="0" lvl="2"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3pPr>
            <a:lvl4pPr indent="0" lvl="3"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4pPr>
            <a:lvl5pPr indent="0" lvl="4"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5pPr>
            <a:lvl6pPr indent="0" lvl="5"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6pPr>
            <a:lvl7pPr indent="0" lvl="6"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7pPr>
            <a:lvl8pPr indent="0" lvl="7"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8pPr>
            <a:lvl9pPr indent="0" lvl="8" marL="0" marR="0" rtl="0" algn="r">
              <a:spcBef>
                <a:spcPts val="0"/>
              </a:spcBef>
              <a:spcAft>
                <a:spcPts val="0"/>
              </a:spcAft>
              <a:buClr>
                <a:srgbClr val="888888"/>
              </a:buClr>
              <a:buSzPts val="1600"/>
              <a:buFont typeface="Calibri"/>
              <a:buNone/>
              <a:defRPr sz="16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79" name="Shape 79"/>
        <p:cNvGrpSpPr/>
        <p:nvPr/>
      </p:nvGrpSpPr>
      <p:grpSpPr>
        <a:xfrm>
          <a:off x="0" y="0"/>
          <a:ext cx="0" cy="0"/>
          <a:chOff x="0" y="0"/>
          <a:chExt cx="0" cy="0"/>
        </a:xfrm>
      </p:grpSpPr>
      <p:sp>
        <p:nvSpPr>
          <p:cNvPr id="80" name="Google Shape;80;p17"/>
          <p:cNvSpPr txBox="1"/>
          <p:nvPr>
            <p:ph type="title"/>
          </p:nvPr>
        </p:nvSpPr>
        <p:spPr>
          <a:xfrm>
            <a:off x="947400" y="274625"/>
            <a:ext cx="106347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81" name="Google Shape;81;p17"/>
          <p:cNvSpPr txBox="1"/>
          <p:nvPr>
            <p:ph idx="1" type="body"/>
          </p:nvPr>
        </p:nvSpPr>
        <p:spPr>
          <a:xfrm>
            <a:off x="947400" y="1295400"/>
            <a:ext cx="10753500" cy="4953300"/>
          </a:xfrm>
          <a:prstGeom prst="rect">
            <a:avLst/>
          </a:prstGeom>
          <a:noFill/>
          <a:ln>
            <a:noFill/>
          </a:ln>
        </p:spPr>
        <p:txBody>
          <a:bodyPr anchorCtr="0" anchor="t" bIns="60925" lIns="121900" spcFirstLastPara="1" rIns="121900" wrap="square" tIns="60925">
            <a:noAutofit/>
          </a:bodyPr>
          <a:lstStyle>
            <a:lvl1pPr indent="-381000" lvl="0" marL="457200" rtl="0" algn="l">
              <a:spcBef>
                <a:spcPts val="500"/>
              </a:spcBef>
              <a:spcAft>
                <a:spcPts val="0"/>
              </a:spcAft>
              <a:buClr>
                <a:schemeClr val="dk1"/>
              </a:buClr>
              <a:buSzPts val="2400"/>
              <a:buChar char="●"/>
              <a:defRPr/>
            </a:lvl1pPr>
            <a:lvl2pPr indent="-381000" lvl="1" marL="914400" rtl="0" algn="l">
              <a:spcBef>
                <a:spcPts val="500"/>
              </a:spcBef>
              <a:spcAft>
                <a:spcPts val="0"/>
              </a:spcAft>
              <a:buClr>
                <a:schemeClr val="dk1"/>
              </a:buClr>
              <a:buSzPts val="2400"/>
              <a:buChar char="○"/>
              <a:defRPr/>
            </a:lvl2pPr>
            <a:lvl3pPr indent="-381000" lvl="2" marL="1371600" rtl="0" algn="l">
              <a:spcBef>
                <a:spcPts val="500"/>
              </a:spcBef>
              <a:spcAft>
                <a:spcPts val="0"/>
              </a:spcAft>
              <a:buClr>
                <a:schemeClr val="dk1"/>
              </a:buClr>
              <a:buSzPts val="2400"/>
              <a:buChar char="■"/>
              <a:defRPr/>
            </a:lvl3pPr>
            <a:lvl4pPr indent="-381000" lvl="3" marL="1828800" rtl="0" algn="l">
              <a:spcBef>
                <a:spcPts val="500"/>
              </a:spcBef>
              <a:spcAft>
                <a:spcPts val="0"/>
              </a:spcAft>
              <a:buClr>
                <a:schemeClr val="dk1"/>
              </a:buClr>
              <a:buSzPts val="2400"/>
              <a:buChar char="●"/>
              <a:defRPr/>
            </a:lvl4pPr>
            <a:lvl5pPr indent="-381000" lvl="4" marL="2286000" rtl="0" algn="l">
              <a:spcBef>
                <a:spcPts val="500"/>
              </a:spcBef>
              <a:spcAft>
                <a:spcPts val="0"/>
              </a:spcAft>
              <a:buClr>
                <a:schemeClr val="dk1"/>
              </a:buClr>
              <a:buSzPts val="2400"/>
              <a:buChar char="○"/>
              <a:defRPr/>
            </a:lvl5pPr>
            <a:lvl6pPr indent="-381000" lvl="5" marL="2743200" rtl="0" algn="l">
              <a:spcBef>
                <a:spcPts val="500"/>
              </a:spcBef>
              <a:spcAft>
                <a:spcPts val="0"/>
              </a:spcAft>
              <a:buClr>
                <a:schemeClr val="dk1"/>
              </a:buClr>
              <a:buSzPts val="2400"/>
              <a:buChar char="■"/>
              <a:defRPr/>
            </a:lvl6pPr>
            <a:lvl7pPr indent="-381000" lvl="6" marL="3200400" rtl="0" algn="l">
              <a:spcBef>
                <a:spcPts val="500"/>
              </a:spcBef>
              <a:spcAft>
                <a:spcPts val="0"/>
              </a:spcAft>
              <a:buClr>
                <a:schemeClr val="dk1"/>
              </a:buClr>
              <a:buSzPts val="2400"/>
              <a:buChar char="●"/>
              <a:defRPr/>
            </a:lvl7pPr>
            <a:lvl8pPr indent="-381000" lvl="7" marL="3657600" rtl="0" algn="l">
              <a:spcBef>
                <a:spcPts val="500"/>
              </a:spcBef>
              <a:spcAft>
                <a:spcPts val="0"/>
              </a:spcAft>
              <a:buClr>
                <a:schemeClr val="dk1"/>
              </a:buClr>
              <a:buSzPts val="2400"/>
              <a:buChar char="○"/>
              <a:defRPr/>
            </a:lvl8pPr>
            <a:lvl9pPr indent="-381000" lvl="8" marL="4114800" rtl="0" algn="l">
              <a:spcBef>
                <a:spcPts val="500"/>
              </a:spcBef>
              <a:spcAft>
                <a:spcPts val="0"/>
              </a:spcAft>
              <a:buClr>
                <a:schemeClr val="dk1"/>
              </a:buClr>
              <a:buSzPts val="2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82" name="Shape 82"/>
        <p:cNvGrpSpPr/>
        <p:nvPr/>
      </p:nvGrpSpPr>
      <p:grpSpPr>
        <a:xfrm>
          <a:off x="0" y="0"/>
          <a:ext cx="0" cy="0"/>
          <a:chOff x="0" y="0"/>
          <a:chExt cx="0" cy="0"/>
        </a:xfrm>
      </p:grpSpPr>
      <p:sp>
        <p:nvSpPr>
          <p:cNvPr id="83" name="Google Shape;83;p18"/>
          <p:cNvSpPr/>
          <p:nvPr/>
        </p:nvSpPr>
        <p:spPr>
          <a:xfrm>
            <a:off x="2161" y="1621"/>
            <a:ext cx="2100" cy="1500"/>
          </a:xfrm>
          <a:prstGeom prst="rect">
            <a:avLst/>
          </a:prstGeom>
          <a:solidFill>
            <a:srgbClr val="FFFFFF"/>
          </a:solidFill>
          <a:ln>
            <a:noFill/>
          </a:ln>
        </p:spPr>
      </p:sp>
      <p:sp>
        <p:nvSpPr>
          <p:cNvPr id="84" name="Google Shape;84;p18"/>
          <p:cNvSpPr/>
          <p:nvPr/>
        </p:nvSpPr>
        <p:spPr>
          <a:xfrm>
            <a:off x="0" y="-10723"/>
            <a:ext cx="12192000" cy="6916800"/>
          </a:xfrm>
          <a:prstGeom prst="rect">
            <a:avLst/>
          </a:prstGeom>
          <a:gradFill>
            <a:gsLst>
              <a:gs pos="0">
                <a:srgbClr val="002455"/>
              </a:gs>
              <a:gs pos="23000">
                <a:srgbClr val="002455"/>
              </a:gs>
              <a:gs pos="69000">
                <a:srgbClr val="001E48"/>
              </a:gs>
              <a:gs pos="97000">
                <a:srgbClr val="001C43"/>
              </a:gs>
              <a:gs pos="100000">
                <a:srgbClr val="001C43"/>
              </a:gs>
            </a:gsLst>
            <a:path path="circle">
              <a:fillToRect b="50%" l="50%" r="50%" t="50%"/>
            </a:path>
            <a:tileRect/>
          </a:gradFill>
          <a:ln>
            <a:noFill/>
          </a:ln>
        </p:spPr>
        <p:txBody>
          <a:bodyPr anchorCtr="0" anchor="ctr" bIns="46625" lIns="93275" spcFirstLastPara="1" rIns="93275" wrap="square" tIns="46625">
            <a:noAutofit/>
          </a:bodyPr>
          <a:lstStyle/>
          <a:p>
            <a:pPr indent="0" lvl="0" marL="0" marR="0" rtl="0" algn="ctr">
              <a:spcBef>
                <a:spcPts val="0"/>
              </a:spcBef>
              <a:spcAft>
                <a:spcPts val="0"/>
              </a:spcAft>
              <a:buNone/>
            </a:pPr>
            <a:r>
              <a:t/>
            </a:r>
            <a:endParaRPr b="0" i="0" sz="1600" u="none" cap="none" strike="noStrike">
              <a:solidFill>
                <a:schemeClr val="dk1"/>
              </a:solidFill>
              <a:latin typeface="Arial"/>
              <a:ea typeface="Arial"/>
              <a:cs typeface="Arial"/>
              <a:sym typeface="Arial"/>
            </a:endParaRPr>
          </a:p>
        </p:txBody>
      </p:sp>
      <p:pic>
        <p:nvPicPr>
          <p:cNvPr id="85" name="Google Shape;85;p18"/>
          <p:cNvPicPr preferRelativeResize="0"/>
          <p:nvPr/>
        </p:nvPicPr>
        <p:blipFill rotWithShape="1">
          <a:blip r:embed="rId2">
            <a:alphaModFix/>
          </a:blip>
          <a:srcRect b="0" l="0" r="0" t="0"/>
          <a:stretch/>
        </p:blipFill>
        <p:spPr>
          <a:xfrm>
            <a:off x="155576" y="337124"/>
            <a:ext cx="6219300" cy="6220800"/>
          </a:xfrm>
          <a:prstGeom prst="rect">
            <a:avLst/>
          </a:prstGeom>
          <a:noFill/>
          <a:ln>
            <a:noFill/>
          </a:ln>
        </p:spPr>
      </p:pic>
      <p:sp>
        <p:nvSpPr>
          <p:cNvPr id="86" name="Google Shape;86;p18"/>
          <p:cNvSpPr/>
          <p:nvPr/>
        </p:nvSpPr>
        <p:spPr>
          <a:xfrm>
            <a:off x="2836226" y="1029495"/>
            <a:ext cx="9355800" cy="1917600"/>
          </a:xfrm>
          <a:prstGeom prst="rect">
            <a:avLst/>
          </a:prstGeom>
          <a:solidFill>
            <a:schemeClr val="lt2">
              <a:alpha val="63919"/>
            </a:schemeClr>
          </a:solidFill>
          <a:ln>
            <a:noFill/>
          </a:ln>
        </p:spPr>
        <p:txBody>
          <a:bodyPr anchorCtr="0" anchor="ctr" bIns="46625" lIns="93275" spcFirstLastPara="1" rIns="93275" wrap="square" tIns="46625">
            <a:noAutofit/>
          </a:bodyPr>
          <a:lstStyle/>
          <a:p>
            <a:pPr indent="0" lvl="0" marL="0" marR="0" rtl="0" algn="ctr">
              <a:spcBef>
                <a:spcPts val="0"/>
              </a:spcBef>
              <a:spcAft>
                <a:spcPts val="0"/>
              </a:spcAft>
              <a:buNone/>
            </a:pPr>
            <a:r>
              <a:t/>
            </a:r>
            <a:endParaRPr b="0" i="0" sz="1600" u="none" cap="none" strike="noStrike">
              <a:solidFill>
                <a:schemeClr val="dk1"/>
              </a:solidFill>
              <a:latin typeface="Arial"/>
              <a:ea typeface="Arial"/>
              <a:cs typeface="Arial"/>
              <a:sym typeface="Arial"/>
            </a:endParaRPr>
          </a:p>
        </p:txBody>
      </p:sp>
      <p:sp>
        <p:nvSpPr>
          <p:cNvPr id="87" name="Google Shape;87;p18"/>
          <p:cNvSpPr txBox="1"/>
          <p:nvPr>
            <p:ph type="ctrTitle"/>
          </p:nvPr>
        </p:nvSpPr>
        <p:spPr>
          <a:xfrm>
            <a:off x="3085971" y="1463556"/>
            <a:ext cx="8478300" cy="502200"/>
          </a:xfrm>
          <a:prstGeom prst="rect">
            <a:avLst/>
          </a:prstGeom>
          <a:noFill/>
          <a:ln>
            <a:noFill/>
          </a:ln>
        </p:spPr>
        <p:txBody>
          <a:bodyPr anchorCtr="0" anchor="t" bIns="121900" lIns="121900" spcFirstLastPara="1" rIns="121900" wrap="square" tIns="121900">
            <a:noAutofit/>
          </a:bodyPr>
          <a:lstStyle>
            <a:lvl1pPr indent="0" lvl="0" marL="0" marR="0" rtl="0" algn="l">
              <a:spcBef>
                <a:spcPts val="0"/>
              </a:spcBef>
              <a:spcAft>
                <a:spcPts val="0"/>
              </a:spcAft>
              <a:buSzPts val="1900"/>
              <a:buNone/>
              <a:defRPr b="0" i="0" sz="3300" u="none" cap="none" strike="noStrike">
                <a:solidFill>
                  <a:schemeClr val="accent4"/>
                </a:solidFill>
                <a:latin typeface="Arial"/>
                <a:ea typeface="Arial"/>
                <a:cs typeface="Arial"/>
                <a:sym typeface="Arial"/>
              </a:defRPr>
            </a:lvl1pPr>
            <a:lvl2pPr indent="0" lvl="1" marL="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5pPr>
            <a:lvl6pPr indent="0" lvl="5" marL="62230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6pPr>
            <a:lvl7pPr indent="0" lvl="6" marL="124460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7pPr>
            <a:lvl8pPr indent="0" lvl="7" marL="186690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8pPr>
            <a:lvl9pPr indent="0" lvl="8" marL="2489200" marR="0" rtl="0" algn="l">
              <a:spcBef>
                <a:spcPts val="0"/>
              </a:spcBef>
              <a:spcAft>
                <a:spcPts val="0"/>
              </a:spcAft>
              <a:buSzPts val="1900"/>
              <a:buNone/>
              <a:defRPr b="1" i="0" sz="2600" u="none" cap="none" strike="noStrike">
                <a:solidFill>
                  <a:schemeClr val="dk2"/>
                </a:solidFill>
                <a:latin typeface="Arial"/>
                <a:ea typeface="Arial"/>
                <a:cs typeface="Arial"/>
                <a:sym typeface="Arial"/>
              </a:defRPr>
            </a:lvl9pPr>
          </a:lstStyle>
          <a:p/>
        </p:txBody>
      </p:sp>
      <p:sp>
        <p:nvSpPr>
          <p:cNvPr id="88" name="Google Shape;88;p18"/>
          <p:cNvSpPr txBox="1"/>
          <p:nvPr>
            <p:ph idx="1" type="subTitle"/>
          </p:nvPr>
        </p:nvSpPr>
        <p:spPr>
          <a:xfrm>
            <a:off x="3085971" y="3182433"/>
            <a:ext cx="8478300" cy="219900"/>
          </a:xfrm>
          <a:prstGeom prst="rect">
            <a:avLst/>
          </a:prstGeom>
          <a:noFill/>
          <a:ln>
            <a:noFill/>
          </a:ln>
        </p:spPr>
        <p:txBody>
          <a:bodyPr anchorCtr="0" anchor="t" bIns="93275" lIns="93275" spcFirstLastPara="1" rIns="93275" wrap="square" tIns="93275">
            <a:noAutofit/>
          </a:bodyPr>
          <a:lstStyle>
            <a:lvl1pPr indent="0" lvl="0" marL="0" marR="0" rtl="0" algn="l">
              <a:spcBef>
                <a:spcPts val="0"/>
              </a:spcBef>
              <a:spcAft>
                <a:spcPts val="0"/>
              </a:spcAft>
              <a:buSzPts val="1400"/>
              <a:buNone/>
              <a:defRPr b="0" i="0" sz="1400" u="none" cap="none" strike="noStrike">
                <a:solidFill>
                  <a:schemeClr val="accent4"/>
                </a:solidFill>
                <a:latin typeface="Arial"/>
                <a:ea typeface="Arial"/>
                <a:cs typeface="Arial"/>
                <a:sym typeface="Arial"/>
              </a:defRPr>
            </a:lvl1pPr>
            <a:lvl2pPr indent="-203200" lvl="1" marL="203200" marR="0" rtl="0" algn="l">
              <a:spcBef>
                <a:spcPts val="0"/>
              </a:spcBef>
              <a:spcAft>
                <a:spcPts val="0"/>
              </a:spcAft>
              <a:buClr>
                <a:schemeClr val="dk2"/>
              </a:buClr>
              <a:buSzPts val="2000"/>
              <a:buFont typeface="Arial"/>
              <a:buChar char="▪"/>
              <a:defRPr b="0" i="0" sz="1600" u="none" cap="none" strike="noStrike">
                <a:solidFill>
                  <a:schemeClr val="dk1"/>
                </a:solidFill>
                <a:latin typeface="Arial"/>
                <a:ea typeface="Arial"/>
                <a:cs typeface="Arial"/>
                <a:sym typeface="Arial"/>
              </a:defRPr>
            </a:lvl2pPr>
            <a:lvl3pPr indent="-368300" lvl="2" marL="622300" marR="0" rtl="0" algn="l">
              <a:spcBef>
                <a:spcPts val="0"/>
              </a:spcBef>
              <a:spcAft>
                <a:spcPts val="0"/>
              </a:spcAft>
              <a:buClr>
                <a:schemeClr val="dk2"/>
              </a:buClr>
              <a:buSzPts val="2000"/>
              <a:buFont typeface="Arial"/>
              <a:buChar char="–"/>
              <a:defRPr b="0" i="0" sz="1600" u="none" cap="none" strike="noStrike">
                <a:solidFill>
                  <a:schemeClr val="dk1"/>
                </a:solidFill>
                <a:latin typeface="Arial"/>
                <a:ea typeface="Arial"/>
                <a:cs typeface="Arial"/>
                <a:sym typeface="Arial"/>
              </a:defRPr>
            </a:lvl3pPr>
            <a:lvl4pPr indent="-215900" lvl="3" marL="838200" marR="0" rtl="0" algn="l">
              <a:spcBef>
                <a:spcPts val="0"/>
              </a:spcBef>
              <a:spcAft>
                <a:spcPts val="0"/>
              </a:spcAft>
              <a:buClr>
                <a:schemeClr val="dk2"/>
              </a:buClr>
              <a:buSzPts val="2000"/>
              <a:buFont typeface="Arial"/>
              <a:buChar char="▫"/>
              <a:defRPr b="0" i="0" sz="1600" u="none" cap="none" strike="noStrike">
                <a:solidFill>
                  <a:schemeClr val="dk1"/>
                </a:solidFill>
                <a:latin typeface="Arial"/>
                <a:ea typeface="Arial"/>
                <a:cs typeface="Arial"/>
                <a:sym typeface="Arial"/>
              </a:defRPr>
            </a:lvl4pPr>
            <a:lvl5pPr indent="-171450" lvl="4" marL="1016000" marR="0" rtl="0" algn="l">
              <a:spcBef>
                <a:spcPts val="0"/>
              </a:spcBef>
              <a:spcAft>
                <a:spcPts val="0"/>
              </a:spcAft>
              <a:buClr>
                <a:schemeClr val="dk2"/>
              </a:buClr>
              <a:buSzPts val="1500"/>
              <a:buFont typeface="Arial"/>
              <a:buChar char="-"/>
              <a:defRPr b="0" i="0" sz="1600" u="none" cap="none" strike="noStrike">
                <a:solidFill>
                  <a:schemeClr val="dk1"/>
                </a:solidFill>
                <a:latin typeface="Arial"/>
                <a:ea typeface="Arial"/>
                <a:cs typeface="Arial"/>
                <a:sym typeface="Arial"/>
              </a:defRPr>
            </a:lvl5pPr>
            <a:lvl6pPr indent="-171450" lvl="5" marL="1016000" marR="0" rtl="0" algn="l">
              <a:spcBef>
                <a:spcPts val="0"/>
              </a:spcBef>
              <a:spcAft>
                <a:spcPts val="0"/>
              </a:spcAft>
              <a:buClr>
                <a:schemeClr val="dk2"/>
              </a:buClr>
              <a:buSzPts val="1900"/>
              <a:buFont typeface="Arial"/>
              <a:buChar char="-"/>
              <a:defRPr b="0" i="0" sz="2200" u="none" cap="none" strike="noStrike">
                <a:solidFill>
                  <a:schemeClr val="dk1"/>
                </a:solidFill>
                <a:latin typeface="Arial"/>
                <a:ea typeface="Arial"/>
                <a:cs typeface="Arial"/>
                <a:sym typeface="Arial"/>
              </a:defRPr>
            </a:lvl6pPr>
            <a:lvl7pPr indent="-171450" lvl="6" marL="1016000" marR="0" rtl="0" algn="l">
              <a:spcBef>
                <a:spcPts val="0"/>
              </a:spcBef>
              <a:spcAft>
                <a:spcPts val="0"/>
              </a:spcAft>
              <a:buClr>
                <a:schemeClr val="dk2"/>
              </a:buClr>
              <a:buSzPts val="1900"/>
              <a:buFont typeface="Arial"/>
              <a:buChar char="-"/>
              <a:defRPr b="0" i="0" sz="2200" u="none" cap="none" strike="noStrike">
                <a:solidFill>
                  <a:schemeClr val="dk1"/>
                </a:solidFill>
                <a:latin typeface="Arial"/>
                <a:ea typeface="Arial"/>
                <a:cs typeface="Arial"/>
                <a:sym typeface="Arial"/>
              </a:defRPr>
            </a:lvl7pPr>
            <a:lvl8pPr indent="-171450" lvl="7" marL="1016000" marR="0" rtl="0" algn="l">
              <a:spcBef>
                <a:spcPts val="0"/>
              </a:spcBef>
              <a:spcAft>
                <a:spcPts val="0"/>
              </a:spcAft>
              <a:buClr>
                <a:schemeClr val="dk2"/>
              </a:buClr>
              <a:buSzPts val="1900"/>
              <a:buFont typeface="Arial"/>
              <a:buChar char="-"/>
              <a:defRPr b="0" i="0" sz="2200" u="none" cap="none" strike="noStrike">
                <a:solidFill>
                  <a:schemeClr val="dk1"/>
                </a:solidFill>
                <a:latin typeface="Arial"/>
                <a:ea typeface="Arial"/>
                <a:cs typeface="Arial"/>
                <a:sym typeface="Arial"/>
              </a:defRPr>
            </a:lvl8pPr>
            <a:lvl9pPr indent="-171450" lvl="8" marL="1016000" marR="0" rtl="0" algn="l">
              <a:spcBef>
                <a:spcPts val="0"/>
              </a:spcBef>
              <a:spcAft>
                <a:spcPts val="0"/>
              </a:spcAft>
              <a:buClr>
                <a:schemeClr val="dk2"/>
              </a:buClr>
              <a:buSzPts val="1900"/>
              <a:buFont typeface="Arial"/>
              <a:buChar char="-"/>
              <a:defRPr b="0" i="0" sz="22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p:cSld name="2 Column">
    <p:spTree>
      <p:nvGrpSpPr>
        <p:cNvPr id="89" name="Shape 89"/>
        <p:cNvGrpSpPr/>
        <p:nvPr/>
      </p:nvGrpSpPr>
      <p:grpSpPr>
        <a:xfrm>
          <a:off x="0" y="0"/>
          <a:ext cx="0" cy="0"/>
          <a:chOff x="0" y="0"/>
          <a:chExt cx="0" cy="0"/>
        </a:xfrm>
      </p:grpSpPr>
      <p:sp>
        <p:nvSpPr>
          <p:cNvPr id="90" name="Google Shape;90;p19"/>
          <p:cNvSpPr txBox="1"/>
          <p:nvPr>
            <p:ph type="title"/>
          </p:nvPr>
        </p:nvSpPr>
        <p:spPr>
          <a:xfrm>
            <a:off x="623947" y="30957"/>
            <a:ext cx="9867300" cy="7923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Clr>
                <a:srgbClr val="0099D8"/>
              </a:buClr>
              <a:buSzPts val="4300"/>
              <a:buFont typeface="Arial"/>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91" name="Google Shape;91;p19"/>
          <p:cNvSpPr txBox="1"/>
          <p:nvPr>
            <p:ph idx="1" type="body"/>
          </p:nvPr>
        </p:nvSpPr>
        <p:spPr>
          <a:xfrm>
            <a:off x="1016000" y="1219200"/>
            <a:ext cx="4990500" cy="4953300"/>
          </a:xfrm>
          <a:prstGeom prst="rect">
            <a:avLst/>
          </a:prstGeom>
          <a:noFill/>
          <a:ln>
            <a:noFill/>
          </a:ln>
        </p:spPr>
        <p:txBody>
          <a:bodyPr anchorCtr="0" anchor="t" bIns="0" lIns="0" spcFirstLastPara="1" rIns="0" wrap="square" tIns="0">
            <a:noAutofit/>
          </a:bodyPr>
          <a:lstStyle>
            <a:lvl1pPr indent="-463550" lvl="0" marL="457200" rtl="0" algn="l">
              <a:spcBef>
                <a:spcPts val="700"/>
              </a:spcBef>
              <a:spcAft>
                <a:spcPts val="0"/>
              </a:spcAft>
              <a:buClr>
                <a:srgbClr val="07336F"/>
              </a:buClr>
              <a:buSzPts val="3700"/>
              <a:buChar char="●"/>
              <a:defRPr b="0" sz="3700">
                <a:solidFill>
                  <a:srgbClr val="07336F"/>
                </a:solidFill>
              </a:defRPr>
            </a:lvl1pPr>
            <a:lvl2pPr indent="-431800" lvl="1" marL="914400" rtl="0" algn="l">
              <a:spcBef>
                <a:spcPts val="600"/>
              </a:spcBef>
              <a:spcAft>
                <a:spcPts val="0"/>
              </a:spcAft>
              <a:buClr>
                <a:srgbClr val="07336F"/>
              </a:buClr>
              <a:buSzPts val="3200"/>
              <a:buChar char="○"/>
              <a:defRPr sz="3200">
                <a:solidFill>
                  <a:srgbClr val="07336F"/>
                </a:solidFill>
              </a:defRPr>
            </a:lvl2pPr>
            <a:lvl3pPr indent="-400050" lvl="2" marL="1371600" rtl="0" algn="l">
              <a:spcBef>
                <a:spcPts val="500"/>
              </a:spcBef>
              <a:spcAft>
                <a:spcPts val="0"/>
              </a:spcAft>
              <a:buClr>
                <a:srgbClr val="07336F"/>
              </a:buClr>
              <a:buSzPts val="2700"/>
              <a:buChar char="■"/>
              <a:defRPr sz="2700">
                <a:solidFill>
                  <a:srgbClr val="07336F"/>
                </a:solidFill>
              </a:defRPr>
            </a:lvl3pPr>
            <a:lvl4pPr indent="-381000" lvl="3" marL="1828800" rtl="0" algn="l">
              <a:spcBef>
                <a:spcPts val="500"/>
              </a:spcBef>
              <a:spcAft>
                <a:spcPts val="0"/>
              </a:spcAft>
              <a:buClr>
                <a:srgbClr val="07336F"/>
              </a:buClr>
              <a:buSzPts val="2400"/>
              <a:buChar char="●"/>
              <a:defRPr sz="2400">
                <a:solidFill>
                  <a:srgbClr val="07336F"/>
                </a:solidFill>
              </a:defRPr>
            </a:lvl4pPr>
            <a:lvl5pPr indent="-361950" lvl="4" marL="2286000" rtl="0" algn="l">
              <a:spcBef>
                <a:spcPts val="400"/>
              </a:spcBef>
              <a:spcAft>
                <a:spcPts val="0"/>
              </a:spcAft>
              <a:buClr>
                <a:srgbClr val="07336F"/>
              </a:buClr>
              <a:buSzPts val="2100"/>
              <a:buChar char="○"/>
              <a:defRPr sz="2100">
                <a:solidFill>
                  <a:srgbClr val="07336F"/>
                </a:solidFill>
              </a:defRPr>
            </a:lvl5pPr>
            <a:lvl6pPr indent="-381000" lvl="5" marL="2743200" rtl="0" algn="l">
              <a:spcBef>
                <a:spcPts val="500"/>
              </a:spcBef>
              <a:spcAft>
                <a:spcPts val="0"/>
              </a:spcAft>
              <a:buClr>
                <a:srgbClr val="07336F"/>
              </a:buClr>
              <a:buSzPts val="2400"/>
              <a:buChar char="■"/>
              <a:defRPr sz="1900"/>
            </a:lvl6pPr>
            <a:lvl7pPr indent="-381000" lvl="6" marL="3200400" rtl="0" algn="l">
              <a:spcBef>
                <a:spcPts val="500"/>
              </a:spcBef>
              <a:spcAft>
                <a:spcPts val="0"/>
              </a:spcAft>
              <a:buClr>
                <a:schemeClr val="dk1"/>
              </a:buClr>
              <a:buSzPts val="2400"/>
              <a:buChar char="●"/>
              <a:defRPr sz="1900"/>
            </a:lvl7pPr>
            <a:lvl8pPr indent="-381000" lvl="7" marL="3657600" rtl="0" algn="l">
              <a:spcBef>
                <a:spcPts val="500"/>
              </a:spcBef>
              <a:spcAft>
                <a:spcPts val="0"/>
              </a:spcAft>
              <a:buClr>
                <a:schemeClr val="dk1"/>
              </a:buClr>
              <a:buSzPts val="2400"/>
              <a:buChar char="○"/>
              <a:defRPr sz="1900"/>
            </a:lvl8pPr>
            <a:lvl9pPr indent="-381000" lvl="8" marL="4114800" rtl="0" algn="l">
              <a:spcBef>
                <a:spcPts val="500"/>
              </a:spcBef>
              <a:spcAft>
                <a:spcPts val="0"/>
              </a:spcAft>
              <a:buClr>
                <a:schemeClr val="dk1"/>
              </a:buClr>
              <a:buSzPts val="2400"/>
              <a:buChar char="■"/>
              <a:defRPr sz="1900"/>
            </a:lvl9pPr>
          </a:lstStyle>
          <a:p/>
        </p:txBody>
      </p:sp>
      <p:sp>
        <p:nvSpPr>
          <p:cNvPr id="92" name="Google Shape;92;p19"/>
          <p:cNvSpPr txBox="1"/>
          <p:nvPr>
            <p:ph idx="2" type="body"/>
          </p:nvPr>
        </p:nvSpPr>
        <p:spPr>
          <a:xfrm>
            <a:off x="6604000" y="1219200"/>
            <a:ext cx="4990500" cy="4953300"/>
          </a:xfrm>
          <a:prstGeom prst="rect">
            <a:avLst/>
          </a:prstGeom>
          <a:noFill/>
          <a:ln>
            <a:noFill/>
          </a:ln>
        </p:spPr>
        <p:txBody>
          <a:bodyPr anchorCtr="0" anchor="t" bIns="0" lIns="0" spcFirstLastPara="1" rIns="0" wrap="square" tIns="0">
            <a:noAutofit/>
          </a:bodyPr>
          <a:lstStyle>
            <a:lvl1pPr indent="-463550" lvl="0" marL="457200" rtl="0" algn="l">
              <a:spcBef>
                <a:spcPts val="700"/>
              </a:spcBef>
              <a:spcAft>
                <a:spcPts val="0"/>
              </a:spcAft>
              <a:buClr>
                <a:srgbClr val="07336F"/>
              </a:buClr>
              <a:buSzPts val="3700"/>
              <a:buChar char="●"/>
              <a:defRPr b="0" sz="3700">
                <a:solidFill>
                  <a:srgbClr val="07336F"/>
                </a:solidFill>
              </a:defRPr>
            </a:lvl1pPr>
            <a:lvl2pPr indent="-431800" lvl="1" marL="914400" rtl="0" algn="l">
              <a:spcBef>
                <a:spcPts val="600"/>
              </a:spcBef>
              <a:spcAft>
                <a:spcPts val="0"/>
              </a:spcAft>
              <a:buClr>
                <a:srgbClr val="07336F"/>
              </a:buClr>
              <a:buSzPts val="3200"/>
              <a:buChar char="○"/>
              <a:defRPr sz="3200">
                <a:solidFill>
                  <a:srgbClr val="07336F"/>
                </a:solidFill>
              </a:defRPr>
            </a:lvl2pPr>
            <a:lvl3pPr indent="-400050" lvl="2" marL="1371600" rtl="0" algn="l">
              <a:spcBef>
                <a:spcPts val="500"/>
              </a:spcBef>
              <a:spcAft>
                <a:spcPts val="0"/>
              </a:spcAft>
              <a:buClr>
                <a:srgbClr val="07336F"/>
              </a:buClr>
              <a:buSzPts val="2700"/>
              <a:buChar char="■"/>
              <a:defRPr sz="2700">
                <a:solidFill>
                  <a:srgbClr val="07336F"/>
                </a:solidFill>
              </a:defRPr>
            </a:lvl3pPr>
            <a:lvl4pPr indent="-381000" lvl="3" marL="1828800" rtl="0" algn="l">
              <a:spcBef>
                <a:spcPts val="500"/>
              </a:spcBef>
              <a:spcAft>
                <a:spcPts val="0"/>
              </a:spcAft>
              <a:buClr>
                <a:srgbClr val="07336F"/>
              </a:buClr>
              <a:buSzPts val="2400"/>
              <a:buChar char="●"/>
              <a:defRPr sz="2400">
                <a:solidFill>
                  <a:srgbClr val="07336F"/>
                </a:solidFill>
              </a:defRPr>
            </a:lvl4pPr>
            <a:lvl5pPr indent="-361950" lvl="4" marL="2286000" rtl="0" algn="l">
              <a:spcBef>
                <a:spcPts val="400"/>
              </a:spcBef>
              <a:spcAft>
                <a:spcPts val="0"/>
              </a:spcAft>
              <a:buClr>
                <a:srgbClr val="07336F"/>
              </a:buClr>
              <a:buSzPts val="2100"/>
              <a:buChar char="○"/>
              <a:defRPr sz="2100">
                <a:solidFill>
                  <a:srgbClr val="07336F"/>
                </a:solidFill>
              </a:defRPr>
            </a:lvl5pPr>
            <a:lvl6pPr indent="-381000" lvl="5" marL="2743200" rtl="0" algn="l">
              <a:spcBef>
                <a:spcPts val="500"/>
              </a:spcBef>
              <a:spcAft>
                <a:spcPts val="0"/>
              </a:spcAft>
              <a:buClr>
                <a:srgbClr val="07336F"/>
              </a:buClr>
              <a:buSzPts val="2400"/>
              <a:buChar char="■"/>
              <a:defRPr sz="1900"/>
            </a:lvl6pPr>
            <a:lvl7pPr indent="-381000" lvl="6" marL="3200400" rtl="0" algn="l">
              <a:spcBef>
                <a:spcPts val="500"/>
              </a:spcBef>
              <a:spcAft>
                <a:spcPts val="0"/>
              </a:spcAft>
              <a:buClr>
                <a:schemeClr val="dk1"/>
              </a:buClr>
              <a:buSzPts val="2400"/>
              <a:buChar char="●"/>
              <a:defRPr sz="1900"/>
            </a:lvl7pPr>
            <a:lvl8pPr indent="-381000" lvl="7" marL="3657600" rtl="0" algn="l">
              <a:spcBef>
                <a:spcPts val="500"/>
              </a:spcBef>
              <a:spcAft>
                <a:spcPts val="0"/>
              </a:spcAft>
              <a:buClr>
                <a:schemeClr val="dk1"/>
              </a:buClr>
              <a:buSzPts val="2400"/>
              <a:buChar char="○"/>
              <a:defRPr sz="1900"/>
            </a:lvl8pPr>
            <a:lvl9pPr indent="-381000" lvl="8" marL="4114800" rtl="0" algn="l">
              <a:spcBef>
                <a:spcPts val="500"/>
              </a:spcBef>
              <a:spcAft>
                <a:spcPts val="0"/>
              </a:spcAft>
              <a:buClr>
                <a:schemeClr val="dk1"/>
              </a:buClr>
              <a:buSzPts val="2400"/>
              <a:buChar char="■"/>
              <a:defRPr sz="19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Dk Blue">
    <p:spTree>
      <p:nvGrpSpPr>
        <p:cNvPr id="101" name="Shape 101"/>
        <p:cNvGrpSpPr/>
        <p:nvPr/>
      </p:nvGrpSpPr>
      <p:grpSpPr>
        <a:xfrm>
          <a:off x="0" y="0"/>
          <a:ext cx="0" cy="0"/>
          <a:chOff x="0" y="0"/>
          <a:chExt cx="0" cy="0"/>
        </a:xfrm>
      </p:grpSpPr>
      <p:sp>
        <p:nvSpPr>
          <p:cNvPr id="102" name="Google Shape;102;p21"/>
          <p:cNvSpPr/>
          <p:nvPr/>
        </p:nvSpPr>
        <p:spPr>
          <a:xfrm>
            <a:off x="423433" y="0"/>
            <a:ext cx="11765700" cy="4267200"/>
          </a:xfrm>
          <a:prstGeom prst="rect">
            <a:avLst/>
          </a:prstGeom>
          <a:solidFill>
            <a:srgbClr val="0070C0"/>
          </a:solid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dk1"/>
              </a:buClr>
              <a:buSzPts val="2400"/>
              <a:buFont typeface="Arial"/>
              <a:buNone/>
            </a:pPr>
            <a:r>
              <a:t/>
            </a:r>
            <a:endParaRPr b="0" i="0" sz="2400" u="none" cap="none" strike="noStrike">
              <a:solidFill>
                <a:schemeClr val="lt1"/>
              </a:solidFill>
              <a:latin typeface="Calibri"/>
              <a:ea typeface="Calibri"/>
              <a:cs typeface="Calibri"/>
              <a:sym typeface="Calibri"/>
            </a:endParaRPr>
          </a:p>
        </p:txBody>
      </p:sp>
      <p:cxnSp>
        <p:nvCxnSpPr>
          <p:cNvPr id="103" name="Google Shape;103;p21"/>
          <p:cNvCxnSpPr/>
          <p:nvPr/>
        </p:nvCxnSpPr>
        <p:spPr>
          <a:xfrm>
            <a:off x="2772759" y="609600"/>
            <a:ext cx="0" cy="3473100"/>
          </a:xfrm>
          <a:prstGeom prst="straightConnector1">
            <a:avLst/>
          </a:prstGeom>
          <a:noFill/>
          <a:ln cap="flat" cmpd="sng" w="12700">
            <a:solidFill>
              <a:srgbClr val="3FAFFF"/>
            </a:solidFill>
            <a:prstDash val="solid"/>
            <a:round/>
            <a:headEnd len="sm" w="sm" type="none"/>
            <a:tailEnd len="sm" w="sm" type="none"/>
          </a:ln>
        </p:spPr>
      </p:cxnSp>
      <p:pic>
        <p:nvPicPr>
          <p:cNvPr id="104" name="Google Shape;104;p21"/>
          <p:cNvPicPr preferRelativeResize="0"/>
          <p:nvPr/>
        </p:nvPicPr>
        <p:blipFill>
          <a:blip r:embed="rId2">
            <a:alphaModFix/>
          </a:blip>
          <a:stretch>
            <a:fillRect/>
          </a:stretch>
        </p:blipFill>
        <p:spPr>
          <a:xfrm>
            <a:off x="884454" y="764033"/>
            <a:ext cx="1478733" cy="1478733"/>
          </a:xfrm>
          <a:prstGeom prst="rect">
            <a:avLst/>
          </a:prstGeom>
          <a:noFill/>
          <a:ln>
            <a:noFill/>
          </a:ln>
        </p:spPr>
      </p:pic>
      <p:pic>
        <p:nvPicPr>
          <p:cNvPr id="105" name="Google Shape;105;p21"/>
          <p:cNvPicPr preferRelativeResize="0"/>
          <p:nvPr/>
        </p:nvPicPr>
        <p:blipFill>
          <a:blip r:embed="rId3">
            <a:alphaModFix/>
          </a:blip>
          <a:stretch>
            <a:fillRect/>
          </a:stretch>
        </p:blipFill>
        <p:spPr>
          <a:xfrm>
            <a:off x="-25127" y="0"/>
            <a:ext cx="475066" cy="6858002"/>
          </a:xfrm>
          <a:prstGeom prst="rect">
            <a:avLst/>
          </a:prstGeom>
          <a:noFill/>
          <a:ln>
            <a:noFill/>
          </a:ln>
        </p:spPr>
      </p:pic>
      <p:sp>
        <p:nvSpPr>
          <p:cNvPr id="106" name="Google Shape;106;p21"/>
          <p:cNvSpPr txBox="1"/>
          <p:nvPr/>
        </p:nvSpPr>
        <p:spPr>
          <a:xfrm>
            <a:off x="795767" y="2308856"/>
            <a:ext cx="1977300" cy="1572300"/>
          </a:xfrm>
          <a:prstGeom prst="rect">
            <a:avLst/>
          </a:prstGeom>
          <a:noFill/>
          <a:ln>
            <a:noFill/>
          </a:ln>
        </p:spPr>
        <p:txBody>
          <a:bodyPr anchorCtr="0" anchor="t" bIns="121900" lIns="121900" spcFirstLastPara="1" rIns="121900" wrap="square" tIns="121900">
            <a:noAutofit/>
          </a:bodyPr>
          <a:lstStyle/>
          <a:p>
            <a:pPr indent="0" lvl="0" marL="0" rtl="0" algn="just">
              <a:lnSpc>
                <a:spcPct val="120000"/>
              </a:lnSpc>
              <a:spcBef>
                <a:spcPts val="0"/>
              </a:spcBef>
              <a:spcAft>
                <a:spcPts val="0"/>
              </a:spcAft>
              <a:buNone/>
            </a:pPr>
            <a:r>
              <a:rPr b="1" lang="en-US" sz="2400">
                <a:solidFill>
                  <a:srgbClr val="FFFFFF"/>
                </a:solidFill>
              </a:rPr>
              <a:t>NATIONAL </a:t>
            </a:r>
            <a:endParaRPr b="1" sz="2400">
              <a:solidFill>
                <a:srgbClr val="FFFFFF"/>
              </a:solidFill>
            </a:endParaRPr>
          </a:p>
          <a:p>
            <a:pPr indent="0" lvl="0" marL="0" rtl="0" algn="just">
              <a:lnSpc>
                <a:spcPct val="120000"/>
              </a:lnSpc>
              <a:spcBef>
                <a:spcPts val="0"/>
              </a:spcBef>
              <a:spcAft>
                <a:spcPts val="0"/>
              </a:spcAft>
              <a:buNone/>
            </a:pPr>
            <a:r>
              <a:rPr b="1" lang="en-US" sz="2400">
                <a:solidFill>
                  <a:srgbClr val="FFFFFF"/>
                </a:solidFill>
              </a:rPr>
              <a:t>WEATHER </a:t>
            </a:r>
            <a:endParaRPr b="1" sz="2400">
              <a:solidFill>
                <a:srgbClr val="FFFFFF"/>
              </a:solidFill>
            </a:endParaRPr>
          </a:p>
          <a:p>
            <a:pPr indent="0" lvl="0" marL="0" rtl="0" algn="just">
              <a:lnSpc>
                <a:spcPct val="120000"/>
              </a:lnSpc>
              <a:spcBef>
                <a:spcPts val="0"/>
              </a:spcBef>
              <a:spcAft>
                <a:spcPts val="0"/>
              </a:spcAft>
              <a:buNone/>
            </a:pPr>
            <a:r>
              <a:rPr b="1" lang="en-US" sz="2400">
                <a:solidFill>
                  <a:srgbClr val="FFFFFF"/>
                </a:solidFill>
              </a:rPr>
              <a:t>SERVICE</a:t>
            </a:r>
            <a:endParaRPr b="1" sz="2400">
              <a:solidFill>
                <a:srgbClr val="FFFFFF"/>
              </a:solidFill>
            </a:endParaRPr>
          </a:p>
        </p:txBody>
      </p:sp>
      <p:pic>
        <p:nvPicPr>
          <p:cNvPr id="107" name="Google Shape;107;p21"/>
          <p:cNvPicPr preferRelativeResize="0"/>
          <p:nvPr/>
        </p:nvPicPr>
        <p:blipFill>
          <a:blip r:embed="rId4">
            <a:alphaModFix/>
          </a:blip>
          <a:stretch>
            <a:fillRect/>
          </a:stretch>
        </p:blipFill>
        <p:spPr>
          <a:xfrm>
            <a:off x="426767" y="4075900"/>
            <a:ext cx="11765234" cy="2786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 name="Shape 15"/>
        <p:cNvGrpSpPr/>
        <p:nvPr/>
      </p:nvGrpSpPr>
      <p:grpSpPr>
        <a:xfrm>
          <a:off x="0" y="0"/>
          <a:ext cx="0" cy="0"/>
          <a:chOff x="0" y="0"/>
          <a:chExt cx="0" cy="0"/>
        </a:xfrm>
      </p:grpSpPr>
      <p:sp>
        <p:nvSpPr>
          <p:cNvPr id="16" name="Google Shape;16;p3"/>
          <p:cNvSpPr txBox="1"/>
          <p:nvPr>
            <p:ph type="title"/>
          </p:nvPr>
        </p:nvSpPr>
        <p:spPr>
          <a:xfrm>
            <a:off x="415600" y="186567"/>
            <a:ext cx="11360700" cy="763500"/>
          </a:xfrm>
          <a:prstGeom prst="rect">
            <a:avLst/>
          </a:prstGeom>
          <a:noFill/>
          <a:ln>
            <a:noFill/>
          </a:ln>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37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3700">
                <a:solidFill>
                  <a:schemeClr val="dk1"/>
                </a:solidFill>
              </a:defRPr>
            </a:lvl2pPr>
            <a:lvl3pPr indent="0" lvl="2" rtl="0" algn="ctr">
              <a:spcBef>
                <a:spcPts val="0"/>
              </a:spcBef>
              <a:spcAft>
                <a:spcPts val="0"/>
              </a:spcAft>
              <a:buClr>
                <a:schemeClr val="dk1"/>
              </a:buClr>
              <a:buSzPts val="1900"/>
              <a:buFont typeface="Arial"/>
              <a:buNone/>
              <a:defRPr sz="3700">
                <a:solidFill>
                  <a:schemeClr val="dk1"/>
                </a:solidFill>
              </a:defRPr>
            </a:lvl3pPr>
            <a:lvl4pPr indent="0" lvl="3" rtl="0" algn="ctr">
              <a:spcBef>
                <a:spcPts val="0"/>
              </a:spcBef>
              <a:spcAft>
                <a:spcPts val="0"/>
              </a:spcAft>
              <a:buClr>
                <a:schemeClr val="dk1"/>
              </a:buClr>
              <a:buSzPts val="1900"/>
              <a:buFont typeface="Arial"/>
              <a:buNone/>
              <a:defRPr sz="3700">
                <a:solidFill>
                  <a:schemeClr val="dk1"/>
                </a:solidFill>
              </a:defRPr>
            </a:lvl4pPr>
            <a:lvl5pPr indent="0" lvl="4" rtl="0" algn="ctr">
              <a:spcBef>
                <a:spcPts val="0"/>
              </a:spcBef>
              <a:spcAft>
                <a:spcPts val="0"/>
              </a:spcAft>
              <a:buClr>
                <a:schemeClr val="dk1"/>
              </a:buClr>
              <a:buSzPts val="1900"/>
              <a:buFont typeface="Arial"/>
              <a:buNone/>
              <a:defRPr sz="3700">
                <a:solidFill>
                  <a:schemeClr val="dk1"/>
                </a:solidFill>
              </a:defRPr>
            </a:lvl5pPr>
            <a:lvl6pPr indent="0" lvl="5" rtl="0" algn="ctr">
              <a:spcBef>
                <a:spcPts val="0"/>
              </a:spcBef>
              <a:spcAft>
                <a:spcPts val="0"/>
              </a:spcAft>
              <a:buClr>
                <a:schemeClr val="dk1"/>
              </a:buClr>
              <a:buSzPts val="1900"/>
              <a:buFont typeface="Arial"/>
              <a:buNone/>
              <a:defRPr sz="3700">
                <a:solidFill>
                  <a:schemeClr val="dk1"/>
                </a:solidFill>
              </a:defRPr>
            </a:lvl6pPr>
            <a:lvl7pPr indent="0" lvl="6" rtl="0" algn="ctr">
              <a:spcBef>
                <a:spcPts val="0"/>
              </a:spcBef>
              <a:spcAft>
                <a:spcPts val="0"/>
              </a:spcAft>
              <a:buClr>
                <a:schemeClr val="dk1"/>
              </a:buClr>
              <a:buSzPts val="1900"/>
              <a:buFont typeface="Arial"/>
              <a:buNone/>
              <a:defRPr sz="3700">
                <a:solidFill>
                  <a:schemeClr val="dk1"/>
                </a:solidFill>
              </a:defRPr>
            </a:lvl7pPr>
            <a:lvl8pPr indent="0" lvl="7" rtl="0" algn="ctr">
              <a:spcBef>
                <a:spcPts val="0"/>
              </a:spcBef>
              <a:spcAft>
                <a:spcPts val="0"/>
              </a:spcAft>
              <a:buClr>
                <a:schemeClr val="dk1"/>
              </a:buClr>
              <a:buSzPts val="1900"/>
              <a:buFont typeface="Arial"/>
              <a:buNone/>
              <a:defRPr sz="3700">
                <a:solidFill>
                  <a:schemeClr val="dk1"/>
                </a:solidFill>
              </a:defRPr>
            </a:lvl8pPr>
            <a:lvl9pPr indent="0" lvl="8" rtl="0" algn="ctr">
              <a:spcBef>
                <a:spcPts val="0"/>
              </a:spcBef>
              <a:spcAft>
                <a:spcPts val="0"/>
              </a:spcAft>
              <a:buClr>
                <a:schemeClr val="dk1"/>
              </a:buClr>
              <a:buSzPts val="1900"/>
              <a:buFont typeface="Arial"/>
              <a:buNone/>
              <a:defRPr sz="3700">
                <a:solidFill>
                  <a:schemeClr val="dk1"/>
                </a:solidFill>
              </a:defRPr>
            </a:lvl9pPr>
          </a:lstStyle>
          <a:p/>
        </p:txBody>
      </p:sp>
      <p:sp>
        <p:nvSpPr>
          <p:cNvPr id="17" name="Google Shape;17;p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49250" lvl="0" marL="457200" marR="0" rtl="0" algn="l">
              <a:lnSpc>
                <a:spcPct val="100000"/>
              </a:lnSpc>
              <a:spcBef>
                <a:spcPts val="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chemeClr val="dk1"/>
              </a:buClr>
              <a:buSzPts val="1900"/>
              <a:buFont typeface="Arial"/>
              <a:buChar char="●"/>
              <a:defRPr b="0" i="0" sz="2400" u="none" cap="none" strike="noStrike">
                <a:solidFill>
                  <a:schemeClr val="dk1"/>
                </a:solidFill>
                <a:latin typeface="Arial"/>
                <a:ea typeface="Arial"/>
                <a:cs typeface="Arial"/>
                <a:sym typeface="Arial"/>
              </a:defRPr>
            </a:lvl2pPr>
            <a:lvl3pPr indent="-349250" lvl="2" marL="1371600" marR="0" rtl="0" algn="l">
              <a:lnSpc>
                <a:spcPct val="100000"/>
              </a:lnSpc>
              <a:spcBef>
                <a:spcPts val="0"/>
              </a:spcBef>
              <a:spcAft>
                <a:spcPts val="0"/>
              </a:spcAft>
              <a:buClr>
                <a:schemeClr val="dk1"/>
              </a:buClr>
              <a:buSzPts val="1900"/>
              <a:buFont typeface="Arial"/>
              <a:buChar char="▪"/>
              <a:defRPr b="0" i="0" sz="24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chemeClr val="dk1"/>
              </a:buClr>
              <a:buSzPts val="1900"/>
              <a:buFont typeface="Arial"/>
              <a:buChar char="o"/>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chemeClr val="dk1"/>
              </a:buClr>
              <a:buSzPts val="1900"/>
              <a:buFont typeface="Arial"/>
              <a:buChar char="o"/>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chemeClr val="dk1"/>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8" name="Google Shape;18;p3"/>
          <p:cNvSpPr txBox="1"/>
          <p:nvPr>
            <p:ph idx="12" type="sldNum"/>
          </p:nvPr>
        </p:nvSpPr>
        <p:spPr>
          <a:xfrm>
            <a:off x="19009" y="56080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p:cSld name="Dk Blue 1">
    <p:spTree>
      <p:nvGrpSpPr>
        <p:cNvPr id="108" name="Shape 108"/>
        <p:cNvGrpSpPr/>
        <p:nvPr/>
      </p:nvGrpSpPr>
      <p:grpSpPr>
        <a:xfrm>
          <a:off x="0" y="0"/>
          <a:ext cx="0" cy="0"/>
          <a:chOff x="0" y="0"/>
          <a:chExt cx="0" cy="0"/>
        </a:xfrm>
      </p:grpSpPr>
      <p:sp>
        <p:nvSpPr>
          <p:cNvPr id="109" name="Google Shape;109;p22"/>
          <p:cNvSpPr/>
          <p:nvPr/>
        </p:nvSpPr>
        <p:spPr>
          <a:xfrm>
            <a:off x="423433" y="0"/>
            <a:ext cx="11768700" cy="6449700"/>
          </a:xfrm>
          <a:prstGeom prst="rect">
            <a:avLst/>
          </a:prstGeom>
          <a:solidFill>
            <a:srgbClr val="0070C0"/>
          </a:solid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dk1"/>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110" name="Google Shape;110;p22"/>
          <p:cNvSpPr txBox="1"/>
          <p:nvPr>
            <p:ph type="title"/>
          </p:nvPr>
        </p:nvSpPr>
        <p:spPr>
          <a:xfrm>
            <a:off x="1016000" y="1066799"/>
            <a:ext cx="10578300" cy="12957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chemeClr val="lt1"/>
              </a:buClr>
              <a:buSzPts val="4300"/>
              <a:buFont typeface="Arial"/>
              <a:buNone/>
              <a:defRPr b="1" i="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900"/>
              <a:buNone/>
              <a:defRPr sz="2400"/>
            </a:lvl2pPr>
            <a:lvl3pPr lvl="2" rtl="0" algn="l">
              <a:lnSpc>
                <a:spcPct val="100000"/>
              </a:lnSpc>
              <a:spcBef>
                <a:spcPts val="0"/>
              </a:spcBef>
              <a:spcAft>
                <a:spcPts val="0"/>
              </a:spcAft>
              <a:buSzPts val="1900"/>
              <a:buNone/>
              <a:defRPr sz="2400"/>
            </a:lvl3pPr>
            <a:lvl4pPr lvl="3" rtl="0" algn="l">
              <a:lnSpc>
                <a:spcPct val="100000"/>
              </a:lnSpc>
              <a:spcBef>
                <a:spcPts val="0"/>
              </a:spcBef>
              <a:spcAft>
                <a:spcPts val="0"/>
              </a:spcAft>
              <a:buSzPts val="1900"/>
              <a:buNone/>
              <a:defRPr sz="2400"/>
            </a:lvl4pPr>
            <a:lvl5pPr lvl="4" rtl="0" algn="l">
              <a:lnSpc>
                <a:spcPct val="100000"/>
              </a:lnSpc>
              <a:spcBef>
                <a:spcPts val="0"/>
              </a:spcBef>
              <a:spcAft>
                <a:spcPts val="0"/>
              </a:spcAft>
              <a:buSzPts val="1900"/>
              <a:buNone/>
              <a:defRPr sz="2400"/>
            </a:lvl5pPr>
            <a:lvl6pPr lvl="5" rtl="0" algn="l">
              <a:lnSpc>
                <a:spcPct val="100000"/>
              </a:lnSpc>
              <a:spcBef>
                <a:spcPts val="0"/>
              </a:spcBef>
              <a:spcAft>
                <a:spcPts val="0"/>
              </a:spcAft>
              <a:buSzPts val="1900"/>
              <a:buNone/>
              <a:defRPr sz="2400"/>
            </a:lvl6pPr>
            <a:lvl7pPr lvl="6" rtl="0" algn="l">
              <a:lnSpc>
                <a:spcPct val="100000"/>
              </a:lnSpc>
              <a:spcBef>
                <a:spcPts val="0"/>
              </a:spcBef>
              <a:spcAft>
                <a:spcPts val="0"/>
              </a:spcAft>
              <a:buSzPts val="1900"/>
              <a:buNone/>
              <a:defRPr sz="2400"/>
            </a:lvl7pPr>
            <a:lvl8pPr lvl="7" rtl="0" algn="l">
              <a:lnSpc>
                <a:spcPct val="100000"/>
              </a:lnSpc>
              <a:spcBef>
                <a:spcPts val="0"/>
              </a:spcBef>
              <a:spcAft>
                <a:spcPts val="0"/>
              </a:spcAft>
              <a:buSzPts val="1900"/>
              <a:buNone/>
              <a:defRPr sz="2400"/>
            </a:lvl8pPr>
            <a:lvl9pPr lvl="8" rtl="0" algn="l">
              <a:lnSpc>
                <a:spcPct val="100000"/>
              </a:lnSpc>
              <a:spcBef>
                <a:spcPts val="0"/>
              </a:spcBef>
              <a:spcAft>
                <a:spcPts val="0"/>
              </a:spcAft>
              <a:buSzPts val="1900"/>
              <a:buNone/>
              <a:defRPr sz="2400"/>
            </a:lvl9pPr>
          </a:lstStyle>
          <a:p/>
        </p:txBody>
      </p:sp>
      <p:sp>
        <p:nvSpPr>
          <p:cNvPr id="111" name="Google Shape;111;p22"/>
          <p:cNvSpPr/>
          <p:nvPr/>
        </p:nvSpPr>
        <p:spPr>
          <a:xfrm>
            <a:off x="0" y="6400801"/>
            <a:ext cx="12192000" cy="457200"/>
          </a:xfrm>
          <a:prstGeom prst="rect">
            <a:avLst/>
          </a:prstGeom>
          <a:solidFill>
            <a:srgbClr val="D6F5FF"/>
          </a:solid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dk1"/>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id="112" name="Google Shape;112;p22">
            <a:hlinkClick r:id="rId2"/>
          </p:cNvPr>
          <p:cNvPicPr preferRelativeResize="0"/>
          <p:nvPr/>
        </p:nvPicPr>
        <p:blipFill rotWithShape="1">
          <a:blip r:embed="rId3">
            <a:alphaModFix/>
          </a:blip>
          <a:srcRect b="0" l="0" r="0" t="0"/>
          <a:stretch/>
        </p:blipFill>
        <p:spPr>
          <a:xfrm>
            <a:off x="304800" y="6443457"/>
            <a:ext cx="371889" cy="371889"/>
          </a:xfrm>
          <a:prstGeom prst="rect">
            <a:avLst/>
          </a:prstGeom>
          <a:noFill/>
          <a:ln>
            <a:noFill/>
          </a:ln>
        </p:spPr>
      </p:pic>
      <p:sp>
        <p:nvSpPr>
          <p:cNvPr id="113" name="Google Shape;113;p22"/>
          <p:cNvSpPr txBox="1"/>
          <p:nvPr/>
        </p:nvSpPr>
        <p:spPr>
          <a:xfrm>
            <a:off x="696195" y="6363979"/>
            <a:ext cx="5302500" cy="618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900">
                <a:solidFill>
                  <a:schemeClr val="dk1"/>
                </a:solidFill>
              </a:rPr>
              <a:t>NATIONAL WEATHER SERVICE</a:t>
            </a:r>
            <a:endParaRPr b="1" sz="1900">
              <a:solidFill>
                <a:schemeClr val="dk1"/>
              </a:solidFill>
            </a:endParaRPr>
          </a:p>
          <a:p>
            <a:pPr indent="0" lvl="0" marL="0" rtl="0" algn="l">
              <a:spcBef>
                <a:spcPts val="0"/>
              </a:spcBef>
              <a:spcAft>
                <a:spcPts val="0"/>
              </a:spcAft>
              <a:buNone/>
            </a:pPr>
            <a:r>
              <a:t/>
            </a:r>
            <a:endParaRPr sz="1900"/>
          </a:p>
        </p:txBody>
      </p:sp>
      <p:sp>
        <p:nvSpPr>
          <p:cNvPr id="114" name="Google Shape;114;p22"/>
          <p:cNvSpPr txBox="1"/>
          <p:nvPr/>
        </p:nvSpPr>
        <p:spPr>
          <a:xfrm>
            <a:off x="1930400" y="6505685"/>
            <a:ext cx="9651900" cy="153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300"/>
              <a:buFont typeface="Arial Narrow"/>
              <a:buNone/>
            </a:pPr>
            <a:r>
              <a:rPr b="1" lang="en-US" sz="1700">
                <a:solidFill>
                  <a:srgbClr val="0B4596"/>
                </a:solidFill>
                <a:latin typeface="Arial Narrow"/>
                <a:ea typeface="Arial Narrow"/>
                <a:cs typeface="Arial Narrow"/>
                <a:sym typeface="Arial Narrow"/>
              </a:rPr>
              <a:t>Building a Weather-Ready Nation</a:t>
            </a:r>
            <a:r>
              <a:rPr b="1" i="0" lang="en-US" sz="1700" u="none" cap="none" strike="noStrike">
                <a:solidFill>
                  <a:srgbClr val="0B4596"/>
                </a:solidFill>
                <a:latin typeface="Arial Narrow"/>
                <a:ea typeface="Arial Narrow"/>
                <a:cs typeface="Arial Narrow"/>
                <a:sym typeface="Arial Narrow"/>
              </a:rPr>
              <a:t>  //  </a:t>
            </a:r>
            <a:fld id="{00000000-1234-1234-1234-123412341234}" type="slidenum">
              <a:rPr b="1" i="0" lang="en-US" sz="1700" u="none" cap="none" strike="noStrike">
                <a:solidFill>
                  <a:srgbClr val="0B4596"/>
                </a:solidFill>
                <a:latin typeface="Arial Narrow"/>
                <a:ea typeface="Arial Narrow"/>
                <a:cs typeface="Arial Narrow"/>
                <a:sym typeface="Arial Narrow"/>
              </a:rPr>
              <a:t>‹#›</a:t>
            </a:fld>
            <a:endParaRPr b="1" i="0" sz="17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15" name="Shape 115"/>
        <p:cNvGrpSpPr/>
        <p:nvPr/>
      </p:nvGrpSpPr>
      <p:grpSpPr>
        <a:xfrm>
          <a:off x="0" y="0"/>
          <a:ext cx="0" cy="0"/>
          <a:chOff x="0" y="0"/>
          <a:chExt cx="0" cy="0"/>
        </a:xfrm>
      </p:grpSpPr>
      <p:sp>
        <p:nvSpPr>
          <p:cNvPr id="116" name="Google Shape;116;p23"/>
          <p:cNvSpPr txBox="1"/>
          <p:nvPr>
            <p:ph type="title"/>
          </p:nvPr>
        </p:nvSpPr>
        <p:spPr>
          <a:xfrm>
            <a:off x="947400" y="274625"/>
            <a:ext cx="10634700" cy="1143300"/>
          </a:xfrm>
          <a:prstGeom prst="rect">
            <a:avLst/>
          </a:prstGeom>
          <a:noFill/>
          <a:ln>
            <a:noFill/>
          </a:ln>
        </p:spPr>
        <p:txBody>
          <a:bodyPr anchorCtr="0" anchor="ctr" bIns="60925" lIns="121900" spcFirstLastPara="1" rIns="121900" wrap="square" tIns="60925">
            <a:noAutofit/>
          </a:bodyPr>
          <a:lstStyle>
            <a:lvl1pPr lvl="0" rtl="0" algn="ctr">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17" name="Google Shape;117;p23"/>
          <p:cNvSpPr txBox="1"/>
          <p:nvPr>
            <p:ph idx="1" type="body"/>
          </p:nvPr>
        </p:nvSpPr>
        <p:spPr>
          <a:xfrm>
            <a:off x="947400" y="1417833"/>
            <a:ext cx="10753500" cy="4830900"/>
          </a:xfrm>
          <a:prstGeom prst="rect">
            <a:avLst/>
          </a:prstGeom>
          <a:noFill/>
          <a:ln>
            <a:noFill/>
          </a:ln>
        </p:spPr>
        <p:txBody>
          <a:bodyPr anchorCtr="0" anchor="t" bIns="60925" lIns="121900" spcFirstLastPara="1" rIns="121900" wrap="square" tIns="60925">
            <a:noAutofit/>
          </a:bodyPr>
          <a:lstStyle>
            <a:lvl1pPr indent="-431800" lvl="0" marL="457200" rtl="0" algn="l">
              <a:spcBef>
                <a:spcPts val="500"/>
              </a:spcBef>
              <a:spcAft>
                <a:spcPts val="0"/>
              </a:spcAft>
              <a:buSzPts val="3200"/>
              <a:buChar char="•"/>
              <a:defRPr sz="3200"/>
            </a:lvl1pPr>
            <a:lvl2pPr indent="-412750" lvl="1" marL="914400" rtl="0" algn="l">
              <a:spcBef>
                <a:spcPts val="500"/>
              </a:spcBef>
              <a:spcAft>
                <a:spcPts val="0"/>
              </a:spcAft>
              <a:buClr>
                <a:schemeClr val="dk1"/>
              </a:buClr>
              <a:buSzPts val="2900"/>
              <a:buChar char="•"/>
              <a:defRPr sz="2900">
                <a:solidFill>
                  <a:schemeClr val="dk1"/>
                </a:solidFill>
              </a:defRPr>
            </a:lvl2pPr>
            <a:lvl3pPr indent="-381000" lvl="2" marL="1371600" rtl="0" algn="l">
              <a:spcBef>
                <a:spcPts val="500"/>
              </a:spcBef>
              <a:spcAft>
                <a:spcPts val="0"/>
              </a:spcAft>
              <a:buClr>
                <a:schemeClr val="dk1"/>
              </a:buClr>
              <a:buSzPts val="2400"/>
              <a:buChar char="•"/>
              <a:defRPr sz="2400">
                <a:solidFill>
                  <a:schemeClr val="dk1"/>
                </a:solidFill>
              </a:defRPr>
            </a:lvl3pPr>
            <a:lvl4pPr indent="-349250" lvl="3" marL="1828800" rtl="0" algn="l">
              <a:spcBef>
                <a:spcPts val="500"/>
              </a:spcBef>
              <a:spcAft>
                <a:spcPts val="0"/>
              </a:spcAft>
              <a:buClr>
                <a:schemeClr val="dk1"/>
              </a:buClr>
              <a:buSzPts val="1900"/>
              <a:buChar char="•"/>
              <a:defRPr sz="1900">
                <a:solidFill>
                  <a:schemeClr val="dk1"/>
                </a:solidFill>
              </a:defRPr>
            </a:lvl4pPr>
            <a:lvl5pPr indent="-330200" lvl="4" marL="2286000" rtl="0" algn="l">
              <a:spcBef>
                <a:spcPts val="500"/>
              </a:spcBef>
              <a:spcAft>
                <a:spcPts val="0"/>
              </a:spcAft>
              <a:buClr>
                <a:schemeClr val="dk1"/>
              </a:buClr>
              <a:buSzPts val="1600"/>
              <a:buChar char="•"/>
              <a:defRPr sz="1600">
                <a:solidFill>
                  <a:schemeClr val="dk1"/>
                </a:solidFill>
              </a:defRPr>
            </a:lvl5pPr>
            <a:lvl6pPr indent="-330200" lvl="5" marL="2743200" rtl="0" algn="l">
              <a:spcBef>
                <a:spcPts val="500"/>
              </a:spcBef>
              <a:spcAft>
                <a:spcPts val="0"/>
              </a:spcAft>
              <a:buClr>
                <a:schemeClr val="dk1"/>
              </a:buClr>
              <a:buSzPts val="1600"/>
              <a:buChar char="•"/>
              <a:defRPr sz="1600">
                <a:solidFill>
                  <a:schemeClr val="dk1"/>
                </a:solidFill>
                <a:latin typeface="Arial"/>
                <a:ea typeface="Arial"/>
                <a:cs typeface="Arial"/>
                <a:sym typeface="Arial"/>
              </a:defRPr>
            </a:lvl6pPr>
            <a:lvl7pPr indent="-330200" lvl="6" marL="3200400" rtl="0" algn="l">
              <a:spcBef>
                <a:spcPts val="500"/>
              </a:spcBef>
              <a:spcAft>
                <a:spcPts val="0"/>
              </a:spcAft>
              <a:buClr>
                <a:schemeClr val="dk1"/>
              </a:buClr>
              <a:buSzPts val="1600"/>
              <a:buChar char="•"/>
              <a:defRPr sz="1600">
                <a:latin typeface="Arial"/>
                <a:ea typeface="Arial"/>
                <a:cs typeface="Arial"/>
                <a:sym typeface="Arial"/>
              </a:defRPr>
            </a:lvl7pPr>
            <a:lvl8pPr indent="-330200" lvl="7" marL="3657600" rtl="0" algn="l">
              <a:spcBef>
                <a:spcPts val="500"/>
              </a:spcBef>
              <a:spcAft>
                <a:spcPts val="0"/>
              </a:spcAft>
              <a:buClr>
                <a:schemeClr val="dk1"/>
              </a:buClr>
              <a:buSzPts val="1600"/>
              <a:buChar char="•"/>
              <a:defRPr sz="1600">
                <a:latin typeface="Arial"/>
                <a:ea typeface="Arial"/>
                <a:cs typeface="Arial"/>
                <a:sym typeface="Arial"/>
              </a:defRPr>
            </a:lvl8pPr>
            <a:lvl9pPr indent="-330200" lvl="8" marL="4114800" rtl="0" algn="l">
              <a:spcBef>
                <a:spcPts val="500"/>
              </a:spcBef>
              <a:spcAft>
                <a:spcPts val="0"/>
              </a:spcAft>
              <a:buClr>
                <a:schemeClr val="dk1"/>
              </a:buClr>
              <a:buSzPts val="1600"/>
              <a:buChar char="•"/>
              <a:defRPr sz="1600">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8" name="Shape 118"/>
        <p:cNvGrpSpPr/>
        <p:nvPr/>
      </p:nvGrpSpPr>
      <p:grpSpPr>
        <a:xfrm>
          <a:off x="0" y="0"/>
          <a:ext cx="0" cy="0"/>
          <a:chOff x="0" y="0"/>
          <a:chExt cx="0" cy="0"/>
        </a:xfrm>
      </p:grpSpPr>
      <p:sp>
        <p:nvSpPr>
          <p:cNvPr id="119" name="Google Shape;119;p24"/>
          <p:cNvSpPr txBox="1"/>
          <p:nvPr>
            <p:ph type="title"/>
          </p:nvPr>
        </p:nvSpPr>
        <p:spPr>
          <a:xfrm>
            <a:off x="415600" y="593367"/>
            <a:ext cx="11360700" cy="7635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3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120" name="Google Shape;120;p2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482600" lvl="0" marL="457200" rtl="0">
              <a:spcBef>
                <a:spcPts val="900"/>
              </a:spcBef>
              <a:spcAft>
                <a:spcPts val="0"/>
              </a:spcAft>
              <a:buSzPts val="4000"/>
              <a:buChar char="•"/>
              <a:defRPr/>
            </a:lvl1pPr>
            <a:lvl2pPr indent="-463550" lvl="1" marL="914400" rtl="0">
              <a:spcBef>
                <a:spcPts val="700"/>
              </a:spcBef>
              <a:spcAft>
                <a:spcPts val="0"/>
              </a:spcAft>
              <a:buSzPts val="3700"/>
              <a:buChar char="•"/>
              <a:defRPr/>
            </a:lvl2pPr>
            <a:lvl3pPr indent="-431800" lvl="2" marL="1371600" rtl="0">
              <a:spcBef>
                <a:spcPts val="600"/>
              </a:spcBef>
              <a:spcAft>
                <a:spcPts val="0"/>
              </a:spcAft>
              <a:buSzPts val="3200"/>
              <a:buChar char="•"/>
              <a:defRPr/>
            </a:lvl3pPr>
            <a:lvl4pPr indent="-400050" lvl="3" marL="1828800" rtl="0">
              <a:spcBef>
                <a:spcPts val="500"/>
              </a:spcBef>
              <a:spcAft>
                <a:spcPts val="0"/>
              </a:spcAft>
              <a:buSzPts val="2700"/>
              <a:buChar char="•"/>
              <a:defRPr/>
            </a:lvl4pPr>
            <a:lvl5pPr indent="-381000" lvl="4" marL="2286000" rtl="0">
              <a:spcBef>
                <a:spcPts val="500"/>
              </a:spcBef>
              <a:spcAft>
                <a:spcPts val="0"/>
              </a:spcAft>
              <a:buSzPts val="2400"/>
              <a:buChar char="•"/>
              <a:defRPr/>
            </a:lvl5pPr>
            <a:lvl6pPr indent="-361950" lvl="5" marL="2743200" rtl="0">
              <a:spcBef>
                <a:spcPts val="400"/>
              </a:spcBef>
              <a:spcAft>
                <a:spcPts val="0"/>
              </a:spcAft>
              <a:buSzPts val="2100"/>
              <a:buChar char="•"/>
              <a:defRPr/>
            </a:lvl6pPr>
            <a:lvl7pPr indent="-400050" lvl="6" marL="3200400" rtl="0">
              <a:spcBef>
                <a:spcPts val="500"/>
              </a:spcBef>
              <a:spcAft>
                <a:spcPts val="0"/>
              </a:spcAft>
              <a:buSzPts val="2700"/>
              <a:buChar char="•"/>
              <a:defRPr/>
            </a:lvl7pPr>
            <a:lvl8pPr indent="-400050" lvl="7" marL="3657600" rtl="0">
              <a:spcBef>
                <a:spcPts val="500"/>
              </a:spcBef>
              <a:spcAft>
                <a:spcPts val="0"/>
              </a:spcAft>
              <a:buSzPts val="2700"/>
              <a:buChar char="•"/>
              <a:defRPr/>
            </a:lvl8pPr>
            <a:lvl9pPr indent="-400050" lvl="8" marL="4114800" rtl="0">
              <a:spcBef>
                <a:spcPts val="500"/>
              </a:spcBef>
              <a:spcAft>
                <a:spcPts val="0"/>
              </a:spcAft>
              <a:buSzPts val="2700"/>
              <a:buChar char="•"/>
              <a:defRPr/>
            </a:lvl9pPr>
          </a:lstStyle>
          <a:p/>
        </p:txBody>
      </p:sp>
      <p:sp>
        <p:nvSpPr>
          <p:cNvPr id="121" name="Google Shape;121;p2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2" name="Shape 122"/>
        <p:cNvGrpSpPr/>
        <p:nvPr/>
      </p:nvGrpSpPr>
      <p:grpSpPr>
        <a:xfrm>
          <a:off x="0" y="0"/>
          <a:ext cx="0" cy="0"/>
          <a:chOff x="0" y="0"/>
          <a:chExt cx="0" cy="0"/>
        </a:xfrm>
      </p:grpSpPr>
      <p:sp>
        <p:nvSpPr>
          <p:cNvPr id="123" name="Google Shape;123;p25"/>
          <p:cNvSpPr txBox="1"/>
          <p:nvPr>
            <p:ph type="title"/>
          </p:nvPr>
        </p:nvSpPr>
        <p:spPr>
          <a:xfrm>
            <a:off x="609600" y="366184"/>
            <a:ext cx="10972800" cy="792300"/>
          </a:xfrm>
          <a:prstGeom prst="rect">
            <a:avLst/>
          </a:prstGeom>
          <a:noFill/>
          <a:ln>
            <a:noFill/>
          </a:ln>
        </p:spPr>
        <p:txBody>
          <a:bodyPr anchorCtr="0" anchor="t" bIns="60925" lIns="0" spcFirstLastPara="1" rIns="0" wrap="square" tIns="60925">
            <a:normAutofit/>
          </a:bodyPr>
          <a:lstStyle>
            <a:lvl1pPr lvl="0" rtl="0" algn="ctr">
              <a:lnSpc>
                <a:spcPct val="90000"/>
              </a:lnSpc>
              <a:spcBef>
                <a:spcPts val="0"/>
              </a:spcBef>
              <a:spcAft>
                <a:spcPts val="0"/>
              </a:spcAft>
              <a:buClr>
                <a:schemeClr val="accent2"/>
              </a:buClr>
              <a:buSzPts val="24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124" name="Google Shape;124;p25"/>
          <p:cNvSpPr txBox="1"/>
          <p:nvPr>
            <p:ph idx="1" type="body"/>
          </p:nvPr>
        </p:nvSpPr>
        <p:spPr>
          <a:xfrm>
            <a:off x="609600" y="1706880"/>
            <a:ext cx="10972800" cy="4419600"/>
          </a:xfrm>
          <a:prstGeom prst="rect">
            <a:avLst/>
          </a:prstGeom>
          <a:noFill/>
          <a:ln>
            <a:noFill/>
          </a:ln>
        </p:spPr>
        <p:txBody>
          <a:bodyPr anchorCtr="0" anchor="t" bIns="60925" lIns="0" spcFirstLastPara="1" rIns="0" wrap="square" tIns="0">
            <a:normAutofit/>
          </a:bodyPr>
          <a:lstStyle>
            <a:lvl1pPr indent="-228600" lvl="0" marL="457200" rtl="0" algn="l">
              <a:lnSpc>
                <a:spcPct val="90000"/>
              </a:lnSpc>
              <a:spcBef>
                <a:spcPts val="1300"/>
              </a:spcBef>
              <a:spcAft>
                <a:spcPts val="0"/>
              </a:spcAft>
              <a:buClr>
                <a:schemeClr val="accent2"/>
              </a:buClr>
              <a:buSzPts val="2400"/>
              <a:buNone/>
              <a:defRPr/>
            </a:lvl1pPr>
            <a:lvl2pPr indent="-228600" lvl="1" marL="914400" rtl="0" algn="l">
              <a:lnSpc>
                <a:spcPct val="110000"/>
              </a:lnSpc>
              <a:spcBef>
                <a:spcPts val="800"/>
              </a:spcBef>
              <a:spcAft>
                <a:spcPts val="0"/>
              </a:spcAft>
              <a:buClr>
                <a:schemeClr val="dk2"/>
              </a:buClr>
              <a:buSzPts val="2400"/>
              <a:buNone/>
              <a:defRPr/>
            </a:lvl2pPr>
            <a:lvl3pPr indent="-381000" lvl="2" marL="1371600" rtl="0" algn="l">
              <a:lnSpc>
                <a:spcPct val="110000"/>
              </a:lnSpc>
              <a:spcBef>
                <a:spcPts val="800"/>
              </a:spcBef>
              <a:spcAft>
                <a:spcPts val="0"/>
              </a:spcAft>
              <a:buClr>
                <a:schemeClr val="dk2"/>
              </a:buClr>
              <a:buSzPts val="2400"/>
              <a:buChar char="•"/>
              <a:defRPr/>
            </a:lvl3pPr>
            <a:lvl4pPr indent="-381000" lvl="3" marL="1828800" rtl="0" algn="l">
              <a:lnSpc>
                <a:spcPct val="110000"/>
              </a:lnSpc>
              <a:spcBef>
                <a:spcPts val="800"/>
              </a:spcBef>
              <a:spcAft>
                <a:spcPts val="0"/>
              </a:spcAft>
              <a:buClr>
                <a:schemeClr val="dk2"/>
              </a:buClr>
              <a:buSzPts val="2400"/>
              <a:buChar char="–"/>
              <a:defRPr/>
            </a:lvl4pPr>
            <a:lvl5pPr indent="-381000" lvl="4" marL="2286000" rtl="0" algn="l">
              <a:lnSpc>
                <a:spcPct val="110000"/>
              </a:lnSpc>
              <a:spcBef>
                <a:spcPts val="800"/>
              </a:spcBef>
              <a:spcAft>
                <a:spcPts val="0"/>
              </a:spcAft>
              <a:buClr>
                <a:schemeClr val="dk2"/>
              </a:buClr>
              <a:buSzPts val="2400"/>
              <a:buChar char="•"/>
              <a:defRPr/>
            </a:lvl5pPr>
            <a:lvl6pPr indent="-381000" lvl="5" marL="2743200" rtl="0" algn="l">
              <a:lnSpc>
                <a:spcPct val="90000"/>
              </a:lnSpc>
              <a:spcBef>
                <a:spcPts val="700"/>
              </a:spcBef>
              <a:spcAft>
                <a:spcPts val="0"/>
              </a:spcAft>
              <a:buClr>
                <a:schemeClr val="dk1"/>
              </a:buClr>
              <a:buSzPts val="2400"/>
              <a:buChar char="•"/>
              <a:defRPr/>
            </a:lvl6pPr>
            <a:lvl7pPr indent="-381000" lvl="6" marL="3200400" rtl="0" algn="l">
              <a:lnSpc>
                <a:spcPct val="90000"/>
              </a:lnSpc>
              <a:spcBef>
                <a:spcPts val="700"/>
              </a:spcBef>
              <a:spcAft>
                <a:spcPts val="0"/>
              </a:spcAft>
              <a:buClr>
                <a:schemeClr val="dk1"/>
              </a:buClr>
              <a:buSzPts val="2400"/>
              <a:buChar char="•"/>
              <a:defRPr/>
            </a:lvl7pPr>
            <a:lvl8pPr indent="-381000" lvl="7" marL="3657600" rtl="0" algn="l">
              <a:lnSpc>
                <a:spcPct val="90000"/>
              </a:lnSpc>
              <a:spcBef>
                <a:spcPts val="700"/>
              </a:spcBef>
              <a:spcAft>
                <a:spcPts val="0"/>
              </a:spcAft>
              <a:buClr>
                <a:schemeClr val="dk1"/>
              </a:buClr>
              <a:buSzPts val="2400"/>
              <a:buChar char="•"/>
              <a:defRPr/>
            </a:lvl8pPr>
            <a:lvl9pPr indent="-381000" lvl="8" marL="4114800" rtl="0" algn="l">
              <a:lnSpc>
                <a:spcPct val="90000"/>
              </a:lnSpc>
              <a:spcBef>
                <a:spcPts val="700"/>
              </a:spcBef>
              <a:spcAft>
                <a:spcPts val="0"/>
              </a:spcAft>
              <a:buClr>
                <a:schemeClr val="dk1"/>
              </a:buClr>
              <a:buSzPts val="2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le and Text">
  <p:cSld name="BLANK_1_1">
    <p:spTree>
      <p:nvGrpSpPr>
        <p:cNvPr id="125" name="Shape 125"/>
        <p:cNvGrpSpPr/>
        <p:nvPr/>
      </p:nvGrpSpPr>
      <p:grpSpPr>
        <a:xfrm>
          <a:off x="0" y="0"/>
          <a:ext cx="0" cy="0"/>
          <a:chOff x="0" y="0"/>
          <a:chExt cx="0" cy="0"/>
        </a:xfrm>
      </p:grpSpPr>
      <p:sp>
        <p:nvSpPr>
          <p:cNvPr id="126" name="Google Shape;126;p26"/>
          <p:cNvSpPr txBox="1"/>
          <p:nvPr>
            <p:ph idx="12" type="sldNum"/>
          </p:nvPr>
        </p:nvSpPr>
        <p:spPr>
          <a:xfrm>
            <a:off x="11439033" y="6408433"/>
            <a:ext cx="589200" cy="4515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
        <p:nvSpPr>
          <p:cNvPr id="127" name="Google Shape;127;p26"/>
          <p:cNvSpPr txBox="1"/>
          <p:nvPr>
            <p:ph type="title"/>
          </p:nvPr>
        </p:nvSpPr>
        <p:spPr>
          <a:xfrm>
            <a:off x="433700" y="0"/>
            <a:ext cx="11119500" cy="10479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Font typeface="Calibri"/>
              <a:buNone/>
              <a:defRPr b="1" sz="4000">
                <a:latin typeface="Calibri"/>
                <a:ea typeface="Calibri"/>
                <a:cs typeface="Calibri"/>
                <a:sym typeface="Calibri"/>
              </a:defRPr>
            </a:lvl1pPr>
            <a:lvl2pPr lvl="1" rtl="0">
              <a:spcBef>
                <a:spcPts val="0"/>
              </a:spcBef>
              <a:spcAft>
                <a:spcPts val="0"/>
              </a:spcAft>
              <a:buSzPts val="4000"/>
              <a:buFont typeface="Calibri"/>
              <a:buNone/>
              <a:defRPr sz="4000">
                <a:latin typeface="Calibri"/>
                <a:ea typeface="Calibri"/>
                <a:cs typeface="Calibri"/>
                <a:sym typeface="Calibri"/>
              </a:defRPr>
            </a:lvl2pPr>
            <a:lvl3pPr lvl="2" rtl="0">
              <a:spcBef>
                <a:spcPts val="0"/>
              </a:spcBef>
              <a:spcAft>
                <a:spcPts val="0"/>
              </a:spcAft>
              <a:buSzPts val="4000"/>
              <a:buFont typeface="Calibri"/>
              <a:buNone/>
              <a:defRPr sz="4000">
                <a:latin typeface="Calibri"/>
                <a:ea typeface="Calibri"/>
                <a:cs typeface="Calibri"/>
                <a:sym typeface="Calibri"/>
              </a:defRPr>
            </a:lvl3pPr>
            <a:lvl4pPr lvl="3" rtl="0">
              <a:spcBef>
                <a:spcPts val="0"/>
              </a:spcBef>
              <a:spcAft>
                <a:spcPts val="0"/>
              </a:spcAft>
              <a:buSzPts val="4000"/>
              <a:buFont typeface="Calibri"/>
              <a:buNone/>
              <a:defRPr sz="4000">
                <a:latin typeface="Calibri"/>
                <a:ea typeface="Calibri"/>
                <a:cs typeface="Calibri"/>
                <a:sym typeface="Calibri"/>
              </a:defRPr>
            </a:lvl4pPr>
            <a:lvl5pPr lvl="4" rtl="0">
              <a:spcBef>
                <a:spcPts val="0"/>
              </a:spcBef>
              <a:spcAft>
                <a:spcPts val="0"/>
              </a:spcAft>
              <a:buSzPts val="4000"/>
              <a:buFont typeface="Calibri"/>
              <a:buNone/>
              <a:defRPr sz="4000">
                <a:latin typeface="Calibri"/>
                <a:ea typeface="Calibri"/>
                <a:cs typeface="Calibri"/>
                <a:sym typeface="Calibri"/>
              </a:defRPr>
            </a:lvl5pPr>
            <a:lvl6pPr lvl="5" rtl="0">
              <a:spcBef>
                <a:spcPts val="0"/>
              </a:spcBef>
              <a:spcAft>
                <a:spcPts val="0"/>
              </a:spcAft>
              <a:buSzPts val="4000"/>
              <a:buFont typeface="Calibri"/>
              <a:buNone/>
              <a:defRPr sz="4000">
                <a:latin typeface="Calibri"/>
                <a:ea typeface="Calibri"/>
                <a:cs typeface="Calibri"/>
                <a:sym typeface="Calibri"/>
              </a:defRPr>
            </a:lvl6pPr>
            <a:lvl7pPr lvl="6" rtl="0">
              <a:spcBef>
                <a:spcPts val="0"/>
              </a:spcBef>
              <a:spcAft>
                <a:spcPts val="0"/>
              </a:spcAft>
              <a:buSzPts val="4000"/>
              <a:buFont typeface="Calibri"/>
              <a:buNone/>
              <a:defRPr sz="4000">
                <a:latin typeface="Calibri"/>
                <a:ea typeface="Calibri"/>
                <a:cs typeface="Calibri"/>
                <a:sym typeface="Calibri"/>
              </a:defRPr>
            </a:lvl7pPr>
            <a:lvl8pPr lvl="7" rtl="0">
              <a:spcBef>
                <a:spcPts val="0"/>
              </a:spcBef>
              <a:spcAft>
                <a:spcPts val="0"/>
              </a:spcAft>
              <a:buSzPts val="4000"/>
              <a:buFont typeface="Calibri"/>
              <a:buNone/>
              <a:defRPr sz="4000">
                <a:latin typeface="Calibri"/>
                <a:ea typeface="Calibri"/>
                <a:cs typeface="Calibri"/>
                <a:sym typeface="Calibri"/>
              </a:defRPr>
            </a:lvl8pPr>
            <a:lvl9pPr lvl="8" rtl="0">
              <a:spcBef>
                <a:spcPts val="0"/>
              </a:spcBef>
              <a:spcAft>
                <a:spcPts val="0"/>
              </a:spcAft>
              <a:buSzPts val="4000"/>
              <a:buFont typeface="Calibri"/>
              <a:buNone/>
              <a:defRPr sz="4000">
                <a:latin typeface="Calibri"/>
                <a:ea typeface="Calibri"/>
                <a:cs typeface="Calibri"/>
                <a:sym typeface="Calibri"/>
              </a:defRPr>
            </a:lvl9pPr>
          </a:lstStyle>
          <a:p/>
        </p:txBody>
      </p:sp>
      <p:sp>
        <p:nvSpPr>
          <p:cNvPr id="128" name="Google Shape;128;p26"/>
          <p:cNvSpPr txBox="1"/>
          <p:nvPr>
            <p:ph idx="1" type="body"/>
          </p:nvPr>
        </p:nvSpPr>
        <p:spPr>
          <a:xfrm>
            <a:off x="433700" y="1048000"/>
            <a:ext cx="11594400" cy="5318700"/>
          </a:xfrm>
          <a:prstGeom prst="rect">
            <a:avLst/>
          </a:prstGeom>
        </p:spPr>
        <p:txBody>
          <a:bodyPr anchorCtr="0" anchor="t" bIns="121900" lIns="121900" spcFirstLastPara="1" rIns="121900" wrap="square" tIns="121900">
            <a:noAutofit/>
          </a:bodyPr>
          <a:lstStyle>
            <a:lvl1pPr indent="-482600" lvl="0" marL="457200" rtl="0">
              <a:spcBef>
                <a:spcPts val="900"/>
              </a:spcBef>
              <a:spcAft>
                <a:spcPts val="0"/>
              </a:spcAft>
              <a:buSzPts val="4000"/>
              <a:buChar char="•"/>
              <a:defRPr/>
            </a:lvl1pPr>
            <a:lvl2pPr indent="-463550" lvl="1" marL="914400" rtl="0">
              <a:spcBef>
                <a:spcPts val="700"/>
              </a:spcBef>
              <a:spcAft>
                <a:spcPts val="0"/>
              </a:spcAft>
              <a:buSzPts val="3700"/>
              <a:buChar char="•"/>
              <a:defRPr/>
            </a:lvl2pPr>
            <a:lvl3pPr indent="-431800" lvl="2" marL="1371600" rtl="0">
              <a:spcBef>
                <a:spcPts val="600"/>
              </a:spcBef>
              <a:spcAft>
                <a:spcPts val="0"/>
              </a:spcAft>
              <a:buSzPts val="3200"/>
              <a:buChar char="•"/>
              <a:defRPr/>
            </a:lvl3pPr>
            <a:lvl4pPr indent="-400050" lvl="3" marL="1828800" rtl="0">
              <a:spcBef>
                <a:spcPts val="500"/>
              </a:spcBef>
              <a:spcAft>
                <a:spcPts val="0"/>
              </a:spcAft>
              <a:buSzPts val="2700"/>
              <a:buChar char="•"/>
              <a:defRPr/>
            </a:lvl4pPr>
            <a:lvl5pPr indent="-381000" lvl="4" marL="2286000" rtl="0">
              <a:spcBef>
                <a:spcPts val="500"/>
              </a:spcBef>
              <a:spcAft>
                <a:spcPts val="0"/>
              </a:spcAft>
              <a:buSzPts val="2400"/>
              <a:buChar char="•"/>
              <a:defRPr/>
            </a:lvl5pPr>
            <a:lvl6pPr indent="-361950" lvl="5" marL="2743200" rtl="0">
              <a:spcBef>
                <a:spcPts val="400"/>
              </a:spcBef>
              <a:spcAft>
                <a:spcPts val="0"/>
              </a:spcAft>
              <a:buSzPts val="2100"/>
              <a:buChar char="•"/>
              <a:defRPr/>
            </a:lvl6pPr>
            <a:lvl7pPr indent="-400050" lvl="6" marL="3200400" rtl="0">
              <a:spcBef>
                <a:spcPts val="500"/>
              </a:spcBef>
              <a:spcAft>
                <a:spcPts val="0"/>
              </a:spcAft>
              <a:buSzPts val="2700"/>
              <a:buChar char="•"/>
              <a:defRPr/>
            </a:lvl7pPr>
            <a:lvl8pPr indent="-400050" lvl="7" marL="3657600" rtl="0">
              <a:spcBef>
                <a:spcPts val="500"/>
              </a:spcBef>
              <a:spcAft>
                <a:spcPts val="0"/>
              </a:spcAft>
              <a:buSzPts val="2700"/>
              <a:buChar char="•"/>
              <a:defRPr/>
            </a:lvl8pPr>
            <a:lvl9pPr indent="-400050" lvl="8" marL="4114800" rtl="0">
              <a:spcBef>
                <a:spcPts val="500"/>
              </a:spcBef>
              <a:spcAft>
                <a:spcPts val="0"/>
              </a:spcAft>
              <a:buSzPts val="27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MO Master" type="title">
  <p:cSld name="TITLE">
    <p:spTree>
      <p:nvGrpSpPr>
        <p:cNvPr id="19" name="Shape 19"/>
        <p:cNvGrpSpPr/>
        <p:nvPr/>
      </p:nvGrpSpPr>
      <p:grpSpPr>
        <a:xfrm>
          <a:off x="0" y="0"/>
          <a:ext cx="0" cy="0"/>
          <a:chOff x="0" y="0"/>
          <a:chExt cx="0" cy="0"/>
        </a:xfrm>
      </p:grpSpPr>
      <p:sp>
        <p:nvSpPr>
          <p:cNvPr id="20" name="Google Shape;20;p4"/>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69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6900">
                <a:solidFill>
                  <a:schemeClr val="dk1"/>
                </a:solidFill>
              </a:defRPr>
            </a:lvl2pPr>
            <a:lvl3pPr indent="0" lvl="2" rtl="0" algn="ctr">
              <a:spcBef>
                <a:spcPts val="0"/>
              </a:spcBef>
              <a:spcAft>
                <a:spcPts val="0"/>
              </a:spcAft>
              <a:buClr>
                <a:schemeClr val="dk1"/>
              </a:buClr>
              <a:buSzPts val="1900"/>
              <a:buFont typeface="Arial"/>
              <a:buNone/>
              <a:defRPr sz="6900">
                <a:solidFill>
                  <a:schemeClr val="dk1"/>
                </a:solidFill>
              </a:defRPr>
            </a:lvl3pPr>
            <a:lvl4pPr indent="0" lvl="3" rtl="0" algn="ctr">
              <a:spcBef>
                <a:spcPts val="0"/>
              </a:spcBef>
              <a:spcAft>
                <a:spcPts val="0"/>
              </a:spcAft>
              <a:buClr>
                <a:schemeClr val="dk1"/>
              </a:buClr>
              <a:buSzPts val="1900"/>
              <a:buFont typeface="Arial"/>
              <a:buNone/>
              <a:defRPr sz="6900">
                <a:solidFill>
                  <a:schemeClr val="dk1"/>
                </a:solidFill>
              </a:defRPr>
            </a:lvl4pPr>
            <a:lvl5pPr indent="0" lvl="4" rtl="0" algn="ctr">
              <a:spcBef>
                <a:spcPts val="0"/>
              </a:spcBef>
              <a:spcAft>
                <a:spcPts val="0"/>
              </a:spcAft>
              <a:buClr>
                <a:schemeClr val="dk1"/>
              </a:buClr>
              <a:buSzPts val="1900"/>
              <a:buFont typeface="Arial"/>
              <a:buNone/>
              <a:defRPr sz="6900">
                <a:solidFill>
                  <a:schemeClr val="dk1"/>
                </a:solidFill>
              </a:defRPr>
            </a:lvl5pPr>
            <a:lvl6pPr indent="0" lvl="5" rtl="0" algn="ctr">
              <a:spcBef>
                <a:spcPts val="0"/>
              </a:spcBef>
              <a:spcAft>
                <a:spcPts val="0"/>
              </a:spcAft>
              <a:buClr>
                <a:schemeClr val="dk1"/>
              </a:buClr>
              <a:buSzPts val="1900"/>
              <a:buFont typeface="Arial"/>
              <a:buNone/>
              <a:defRPr sz="6900">
                <a:solidFill>
                  <a:schemeClr val="dk1"/>
                </a:solidFill>
              </a:defRPr>
            </a:lvl6pPr>
            <a:lvl7pPr indent="0" lvl="6" rtl="0" algn="ctr">
              <a:spcBef>
                <a:spcPts val="0"/>
              </a:spcBef>
              <a:spcAft>
                <a:spcPts val="0"/>
              </a:spcAft>
              <a:buClr>
                <a:schemeClr val="dk1"/>
              </a:buClr>
              <a:buSzPts val="1900"/>
              <a:buFont typeface="Arial"/>
              <a:buNone/>
              <a:defRPr sz="6900">
                <a:solidFill>
                  <a:schemeClr val="dk1"/>
                </a:solidFill>
              </a:defRPr>
            </a:lvl7pPr>
            <a:lvl8pPr indent="0" lvl="7" rtl="0" algn="ctr">
              <a:spcBef>
                <a:spcPts val="0"/>
              </a:spcBef>
              <a:spcAft>
                <a:spcPts val="0"/>
              </a:spcAft>
              <a:buClr>
                <a:schemeClr val="dk1"/>
              </a:buClr>
              <a:buSzPts val="1900"/>
              <a:buFont typeface="Arial"/>
              <a:buNone/>
              <a:defRPr sz="6900">
                <a:solidFill>
                  <a:schemeClr val="dk1"/>
                </a:solidFill>
              </a:defRPr>
            </a:lvl8pPr>
            <a:lvl9pPr indent="0" lvl="8" rtl="0" algn="ctr">
              <a:spcBef>
                <a:spcPts val="0"/>
              </a:spcBef>
              <a:spcAft>
                <a:spcPts val="0"/>
              </a:spcAft>
              <a:buClr>
                <a:schemeClr val="dk1"/>
              </a:buClr>
              <a:buSzPts val="1900"/>
              <a:buFont typeface="Arial"/>
              <a:buNone/>
              <a:defRPr sz="6900">
                <a:solidFill>
                  <a:schemeClr val="dk1"/>
                </a:solidFill>
              </a:defRPr>
            </a:lvl9pPr>
          </a:lstStyle>
          <a:p/>
        </p:txBody>
      </p:sp>
      <p:sp>
        <p:nvSpPr>
          <p:cNvPr id="21" name="Google Shape;21;p4"/>
          <p:cNvSpPr txBox="1"/>
          <p:nvPr>
            <p:ph idx="1" type="subTitle"/>
          </p:nvPr>
        </p:nvSpPr>
        <p:spPr>
          <a:xfrm>
            <a:off x="525633" y="184800"/>
            <a:ext cx="11360700" cy="1056900"/>
          </a:xfrm>
          <a:prstGeom prst="rect">
            <a:avLst/>
          </a:prstGeom>
          <a:noFill/>
          <a:ln>
            <a:noFill/>
          </a:ln>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1pPr>
            <a:lvl2pPr indent="0" lvl="1" marL="6096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2pPr>
            <a:lvl3pPr indent="0" lvl="2" marL="12192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3pPr>
            <a:lvl4pPr indent="0" lvl="3" marL="18288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4pPr>
            <a:lvl5pPr indent="0" lvl="4" marL="24384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5pPr>
            <a:lvl6pPr indent="0" lvl="5" marL="30480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6pPr>
            <a:lvl7pPr indent="0" lvl="6" marL="36576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7pPr>
            <a:lvl8pPr indent="0" lvl="7" marL="42672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8pPr>
            <a:lvl9pPr indent="0" lvl="8" marL="4876800" marR="0" rtl="0" algn="ctr">
              <a:lnSpc>
                <a:spcPct val="100000"/>
              </a:lnSpc>
              <a:spcBef>
                <a:spcPts val="0"/>
              </a:spcBef>
              <a:spcAft>
                <a:spcPts val="0"/>
              </a:spcAft>
              <a:buClr>
                <a:srgbClr val="000000"/>
              </a:buClr>
              <a:buSzPts val="1900"/>
              <a:buFont typeface="Arial"/>
              <a:buNone/>
              <a:defRPr b="0" i="0" sz="3700" u="none" cap="none" strike="noStrike">
                <a:solidFill>
                  <a:srgbClr val="000000"/>
                </a:solidFill>
                <a:latin typeface="Arial"/>
                <a:ea typeface="Arial"/>
                <a:cs typeface="Arial"/>
                <a:sym typeface="Arial"/>
              </a:defRPr>
            </a:lvl9pPr>
          </a:lstStyle>
          <a:p/>
        </p:txBody>
      </p:sp>
      <p:sp>
        <p:nvSpPr>
          <p:cNvPr id="22" name="Google Shape;22;p4"/>
          <p:cNvSpPr txBox="1"/>
          <p:nvPr>
            <p:ph idx="12" type="sldNum"/>
          </p:nvPr>
        </p:nvSpPr>
        <p:spPr>
          <a:xfrm>
            <a:off x="812808" y="6330819"/>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23" name="Google Shape;23;p4"/>
          <p:cNvCxnSpPr/>
          <p:nvPr/>
        </p:nvCxnSpPr>
        <p:spPr>
          <a:xfrm>
            <a:off x="2707533" y="5625833"/>
            <a:ext cx="1556400" cy="155640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415600" y="186567"/>
            <a:ext cx="11360700" cy="763500"/>
          </a:xfrm>
          <a:prstGeom prst="rect">
            <a:avLst/>
          </a:prstGeom>
          <a:noFill/>
          <a:ln>
            <a:noFill/>
          </a:ln>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37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3700">
                <a:solidFill>
                  <a:schemeClr val="dk1"/>
                </a:solidFill>
              </a:defRPr>
            </a:lvl2pPr>
            <a:lvl3pPr indent="0" lvl="2" rtl="0" algn="ctr">
              <a:spcBef>
                <a:spcPts val="0"/>
              </a:spcBef>
              <a:spcAft>
                <a:spcPts val="0"/>
              </a:spcAft>
              <a:buClr>
                <a:schemeClr val="dk1"/>
              </a:buClr>
              <a:buSzPts val="1900"/>
              <a:buFont typeface="Arial"/>
              <a:buNone/>
              <a:defRPr sz="3700">
                <a:solidFill>
                  <a:schemeClr val="dk1"/>
                </a:solidFill>
              </a:defRPr>
            </a:lvl3pPr>
            <a:lvl4pPr indent="0" lvl="3" rtl="0" algn="ctr">
              <a:spcBef>
                <a:spcPts val="0"/>
              </a:spcBef>
              <a:spcAft>
                <a:spcPts val="0"/>
              </a:spcAft>
              <a:buClr>
                <a:schemeClr val="dk1"/>
              </a:buClr>
              <a:buSzPts val="1900"/>
              <a:buFont typeface="Arial"/>
              <a:buNone/>
              <a:defRPr sz="3700">
                <a:solidFill>
                  <a:schemeClr val="dk1"/>
                </a:solidFill>
              </a:defRPr>
            </a:lvl4pPr>
            <a:lvl5pPr indent="0" lvl="4" rtl="0" algn="ctr">
              <a:spcBef>
                <a:spcPts val="0"/>
              </a:spcBef>
              <a:spcAft>
                <a:spcPts val="0"/>
              </a:spcAft>
              <a:buClr>
                <a:schemeClr val="dk1"/>
              </a:buClr>
              <a:buSzPts val="1900"/>
              <a:buFont typeface="Arial"/>
              <a:buNone/>
              <a:defRPr sz="3700">
                <a:solidFill>
                  <a:schemeClr val="dk1"/>
                </a:solidFill>
              </a:defRPr>
            </a:lvl5pPr>
            <a:lvl6pPr indent="0" lvl="5" rtl="0" algn="ctr">
              <a:spcBef>
                <a:spcPts val="0"/>
              </a:spcBef>
              <a:spcAft>
                <a:spcPts val="0"/>
              </a:spcAft>
              <a:buClr>
                <a:schemeClr val="dk1"/>
              </a:buClr>
              <a:buSzPts val="1900"/>
              <a:buFont typeface="Arial"/>
              <a:buNone/>
              <a:defRPr sz="3700">
                <a:solidFill>
                  <a:schemeClr val="dk1"/>
                </a:solidFill>
              </a:defRPr>
            </a:lvl6pPr>
            <a:lvl7pPr indent="0" lvl="6" rtl="0" algn="ctr">
              <a:spcBef>
                <a:spcPts val="0"/>
              </a:spcBef>
              <a:spcAft>
                <a:spcPts val="0"/>
              </a:spcAft>
              <a:buClr>
                <a:schemeClr val="dk1"/>
              </a:buClr>
              <a:buSzPts val="1900"/>
              <a:buFont typeface="Arial"/>
              <a:buNone/>
              <a:defRPr sz="3700">
                <a:solidFill>
                  <a:schemeClr val="dk1"/>
                </a:solidFill>
              </a:defRPr>
            </a:lvl7pPr>
            <a:lvl8pPr indent="0" lvl="7" rtl="0" algn="ctr">
              <a:spcBef>
                <a:spcPts val="0"/>
              </a:spcBef>
              <a:spcAft>
                <a:spcPts val="0"/>
              </a:spcAft>
              <a:buClr>
                <a:schemeClr val="dk1"/>
              </a:buClr>
              <a:buSzPts val="1900"/>
              <a:buFont typeface="Arial"/>
              <a:buNone/>
              <a:defRPr sz="3700">
                <a:solidFill>
                  <a:schemeClr val="dk1"/>
                </a:solidFill>
              </a:defRPr>
            </a:lvl8pPr>
            <a:lvl9pPr indent="0" lvl="8" rtl="0" algn="ctr">
              <a:spcBef>
                <a:spcPts val="0"/>
              </a:spcBef>
              <a:spcAft>
                <a:spcPts val="0"/>
              </a:spcAft>
              <a:buClr>
                <a:schemeClr val="dk1"/>
              </a:buClr>
              <a:buSzPts val="1900"/>
              <a:buFont typeface="Arial"/>
              <a:buNone/>
              <a:defRPr sz="3700">
                <a:solidFill>
                  <a:schemeClr val="dk1"/>
                </a:solidFill>
              </a:defRPr>
            </a:lvl9pPr>
          </a:lstStyle>
          <a:p/>
        </p:txBody>
      </p:sp>
      <p:sp>
        <p:nvSpPr>
          <p:cNvPr id="26" name="Google Shape;26;p5"/>
          <p:cNvSpPr txBox="1"/>
          <p:nvPr>
            <p:ph idx="1" type="body"/>
          </p:nvPr>
        </p:nvSpPr>
        <p:spPr>
          <a:xfrm>
            <a:off x="415600" y="1536633"/>
            <a:ext cx="5333100" cy="45552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27" name="Google Shape;27;p5"/>
          <p:cNvSpPr txBox="1"/>
          <p:nvPr>
            <p:ph idx="2" type="body"/>
          </p:nvPr>
        </p:nvSpPr>
        <p:spPr>
          <a:xfrm>
            <a:off x="6443200" y="1536633"/>
            <a:ext cx="5333100" cy="45552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28" name="Google Shape;28;p5"/>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415600" y="186567"/>
            <a:ext cx="11360700" cy="763500"/>
          </a:xfrm>
          <a:prstGeom prst="rect">
            <a:avLst/>
          </a:prstGeom>
          <a:noFill/>
          <a:ln>
            <a:noFill/>
          </a:ln>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37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3700">
                <a:solidFill>
                  <a:schemeClr val="dk1"/>
                </a:solidFill>
              </a:defRPr>
            </a:lvl2pPr>
            <a:lvl3pPr indent="0" lvl="2" rtl="0" algn="ctr">
              <a:spcBef>
                <a:spcPts val="0"/>
              </a:spcBef>
              <a:spcAft>
                <a:spcPts val="0"/>
              </a:spcAft>
              <a:buClr>
                <a:schemeClr val="dk1"/>
              </a:buClr>
              <a:buSzPts val="1900"/>
              <a:buFont typeface="Arial"/>
              <a:buNone/>
              <a:defRPr sz="3700">
                <a:solidFill>
                  <a:schemeClr val="dk1"/>
                </a:solidFill>
              </a:defRPr>
            </a:lvl3pPr>
            <a:lvl4pPr indent="0" lvl="3" rtl="0" algn="ctr">
              <a:spcBef>
                <a:spcPts val="0"/>
              </a:spcBef>
              <a:spcAft>
                <a:spcPts val="0"/>
              </a:spcAft>
              <a:buClr>
                <a:schemeClr val="dk1"/>
              </a:buClr>
              <a:buSzPts val="1900"/>
              <a:buFont typeface="Arial"/>
              <a:buNone/>
              <a:defRPr sz="3700">
                <a:solidFill>
                  <a:schemeClr val="dk1"/>
                </a:solidFill>
              </a:defRPr>
            </a:lvl4pPr>
            <a:lvl5pPr indent="0" lvl="4" rtl="0" algn="ctr">
              <a:spcBef>
                <a:spcPts val="0"/>
              </a:spcBef>
              <a:spcAft>
                <a:spcPts val="0"/>
              </a:spcAft>
              <a:buClr>
                <a:schemeClr val="dk1"/>
              </a:buClr>
              <a:buSzPts val="1900"/>
              <a:buFont typeface="Arial"/>
              <a:buNone/>
              <a:defRPr sz="3700">
                <a:solidFill>
                  <a:schemeClr val="dk1"/>
                </a:solidFill>
              </a:defRPr>
            </a:lvl5pPr>
            <a:lvl6pPr indent="0" lvl="5" rtl="0" algn="ctr">
              <a:spcBef>
                <a:spcPts val="0"/>
              </a:spcBef>
              <a:spcAft>
                <a:spcPts val="0"/>
              </a:spcAft>
              <a:buClr>
                <a:schemeClr val="dk1"/>
              </a:buClr>
              <a:buSzPts val="1900"/>
              <a:buFont typeface="Arial"/>
              <a:buNone/>
              <a:defRPr sz="3700">
                <a:solidFill>
                  <a:schemeClr val="dk1"/>
                </a:solidFill>
              </a:defRPr>
            </a:lvl6pPr>
            <a:lvl7pPr indent="0" lvl="6" rtl="0" algn="ctr">
              <a:spcBef>
                <a:spcPts val="0"/>
              </a:spcBef>
              <a:spcAft>
                <a:spcPts val="0"/>
              </a:spcAft>
              <a:buClr>
                <a:schemeClr val="dk1"/>
              </a:buClr>
              <a:buSzPts val="1900"/>
              <a:buFont typeface="Arial"/>
              <a:buNone/>
              <a:defRPr sz="3700">
                <a:solidFill>
                  <a:schemeClr val="dk1"/>
                </a:solidFill>
              </a:defRPr>
            </a:lvl7pPr>
            <a:lvl8pPr indent="0" lvl="7" rtl="0" algn="ctr">
              <a:spcBef>
                <a:spcPts val="0"/>
              </a:spcBef>
              <a:spcAft>
                <a:spcPts val="0"/>
              </a:spcAft>
              <a:buClr>
                <a:schemeClr val="dk1"/>
              </a:buClr>
              <a:buSzPts val="1900"/>
              <a:buFont typeface="Arial"/>
              <a:buNone/>
              <a:defRPr sz="3700">
                <a:solidFill>
                  <a:schemeClr val="dk1"/>
                </a:solidFill>
              </a:defRPr>
            </a:lvl8pPr>
            <a:lvl9pPr indent="0" lvl="8" rtl="0" algn="ctr">
              <a:spcBef>
                <a:spcPts val="0"/>
              </a:spcBef>
              <a:spcAft>
                <a:spcPts val="0"/>
              </a:spcAft>
              <a:buClr>
                <a:schemeClr val="dk1"/>
              </a:buClr>
              <a:buSzPts val="1900"/>
              <a:buFont typeface="Arial"/>
              <a:buNone/>
              <a:defRPr sz="3700">
                <a:solidFill>
                  <a:schemeClr val="dk1"/>
                </a:solidFill>
              </a:defRPr>
            </a:lvl9pPr>
          </a:lstStyle>
          <a:p/>
        </p:txBody>
      </p:sp>
      <p:sp>
        <p:nvSpPr>
          <p:cNvPr id="31" name="Google Shape;31;p6"/>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2" name="Shape 32"/>
        <p:cNvGrpSpPr/>
        <p:nvPr/>
      </p:nvGrpSpPr>
      <p:grpSpPr>
        <a:xfrm>
          <a:off x="0" y="0"/>
          <a:ext cx="0" cy="0"/>
          <a:chOff x="0" y="0"/>
          <a:chExt cx="0" cy="0"/>
        </a:xfrm>
      </p:grpSpPr>
      <p:sp>
        <p:nvSpPr>
          <p:cNvPr id="33" name="Google Shape;33;p7"/>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32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3200">
                <a:solidFill>
                  <a:schemeClr val="dk1"/>
                </a:solidFill>
              </a:defRPr>
            </a:lvl2pPr>
            <a:lvl3pPr indent="0" lvl="2" rtl="0" algn="ctr">
              <a:spcBef>
                <a:spcPts val="0"/>
              </a:spcBef>
              <a:spcAft>
                <a:spcPts val="0"/>
              </a:spcAft>
              <a:buClr>
                <a:schemeClr val="dk1"/>
              </a:buClr>
              <a:buSzPts val="1900"/>
              <a:buFont typeface="Arial"/>
              <a:buNone/>
              <a:defRPr sz="3200">
                <a:solidFill>
                  <a:schemeClr val="dk1"/>
                </a:solidFill>
              </a:defRPr>
            </a:lvl3pPr>
            <a:lvl4pPr indent="0" lvl="3" rtl="0" algn="ctr">
              <a:spcBef>
                <a:spcPts val="0"/>
              </a:spcBef>
              <a:spcAft>
                <a:spcPts val="0"/>
              </a:spcAft>
              <a:buClr>
                <a:schemeClr val="dk1"/>
              </a:buClr>
              <a:buSzPts val="1900"/>
              <a:buFont typeface="Arial"/>
              <a:buNone/>
              <a:defRPr sz="3200">
                <a:solidFill>
                  <a:schemeClr val="dk1"/>
                </a:solidFill>
              </a:defRPr>
            </a:lvl4pPr>
            <a:lvl5pPr indent="0" lvl="4" rtl="0" algn="ctr">
              <a:spcBef>
                <a:spcPts val="0"/>
              </a:spcBef>
              <a:spcAft>
                <a:spcPts val="0"/>
              </a:spcAft>
              <a:buClr>
                <a:schemeClr val="dk1"/>
              </a:buClr>
              <a:buSzPts val="1900"/>
              <a:buFont typeface="Arial"/>
              <a:buNone/>
              <a:defRPr sz="3200">
                <a:solidFill>
                  <a:schemeClr val="dk1"/>
                </a:solidFill>
              </a:defRPr>
            </a:lvl5pPr>
            <a:lvl6pPr indent="0" lvl="5" rtl="0" algn="ctr">
              <a:spcBef>
                <a:spcPts val="0"/>
              </a:spcBef>
              <a:spcAft>
                <a:spcPts val="0"/>
              </a:spcAft>
              <a:buClr>
                <a:schemeClr val="dk1"/>
              </a:buClr>
              <a:buSzPts val="1900"/>
              <a:buFont typeface="Arial"/>
              <a:buNone/>
              <a:defRPr sz="3200">
                <a:solidFill>
                  <a:schemeClr val="dk1"/>
                </a:solidFill>
              </a:defRPr>
            </a:lvl6pPr>
            <a:lvl7pPr indent="0" lvl="6" rtl="0" algn="ctr">
              <a:spcBef>
                <a:spcPts val="0"/>
              </a:spcBef>
              <a:spcAft>
                <a:spcPts val="0"/>
              </a:spcAft>
              <a:buClr>
                <a:schemeClr val="dk1"/>
              </a:buClr>
              <a:buSzPts val="1900"/>
              <a:buFont typeface="Arial"/>
              <a:buNone/>
              <a:defRPr sz="3200">
                <a:solidFill>
                  <a:schemeClr val="dk1"/>
                </a:solidFill>
              </a:defRPr>
            </a:lvl7pPr>
            <a:lvl8pPr indent="0" lvl="7" rtl="0" algn="ctr">
              <a:spcBef>
                <a:spcPts val="0"/>
              </a:spcBef>
              <a:spcAft>
                <a:spcPts val="0"/>
              </a:spcAft>
              <a:buClr>
                <a:schemeClr val="dk1"/>
              </a:buClr>
              <a:buSzPts val="1900"/>
              <a:buFont typeface="Arial"/>
              <a:buNone/>
              <a:defRPr sz="3200">
                <a:solidFill>
                  <a:schemeClr val="dk1"/>
                </a:solidFill>
              </a:defRPr>
            </a:lvl8pPr>
            <a:lvl9pPr indent="0" lvl="8" rtl="0" algn="ctr">
              <a:spcBef>
                <a:spcPts val="0"/>
              </a:spcBef>
              <a:spcAft>
                <a:spcPts val="0"/>
              </a:spcAft>
              <a:buClr>
                <a:schemeClr val="dk1"/>
              </a:buClr>
              <a:buSzPts val="1900"/>
              <a:buFont typeface="Arial"/>
              <a:buNone/>
              <a:defRPr sz="3200">
                <a:solidFill>
                  <a:schemeClr val="dk1"/>
                </a:solidFill>
              </a:defRPr>
            </a:lvl9pPr>
          </a:lstStyle>
          <a:p/>
        </p:txBody>
      </p:sp>
      <p:sp>
        <p:nvSpPr>
          <p:cNvPr id="34" name="Google Shape;34;p7"/>
          <p:cNvSpPr txBox="1"/>
          <p:nvPr>
            <p:ph idx="1" type="body"/>
          </p:nvPr>
        </p:nvSpPr>
        <p:spPr>
          <a:xfrm>
            <a:off x="415600" y="1852800"/>
            <a:ext cx="3744000" cy="42393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600" u="none" cap="none" strike="noStrike">
                <a:solidFill>
                  <a:srgbClr val="000000"/>
                </a:solidFill>
                <a:latin typeface="Arial"/>
                <a:ea typeface="Arial"/>
                <a:cs typeface="Arial"/>
                <a:sym typeface="Arial"/>
              </a:defRPr>
            </a:lvl9pPr>
          </a:lstStyle>
          <a:p/>
        </p:txBody>
      </p:sp>
      <p:sp>
        <p:nvSpPr>
          <p:cNvPr id="35" name="Google Shape;35;p7"/>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6" name="Shape 36"/>
        <p:cNvGrpSpPr/>
        <p:nvPr/>
      </p:nvGrpSpPr>
      <p:grpSpPr>
        <a:xfrm>
          <a:off x="0" y="0"/>
          <a:ext cx="0" cy="0"/>
          <a:chOff x="0" y="0"/>
          <a:chExt cx="0" cy="0"/>
        </a:xfrm>
      </p:grpSpPr>
      <p:sp>
        <p:nvSpPr>
          <p:cNvPr id="37" name="Google Shape;37;p8"/>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64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6400">
                <a:solidFill>
                  <a:schemeClr val="dk1"/>
                </a:solidFill>
              </a:defRPr>
            </a:lvl2pPr>
            <a:lvl3pPr indent="0" lvl="2" rtl="0" algn="ctr">
              <a:spcBef>
                <a:spcPts val="0"/>
              </a:spcBef>
              <a:spcAft>
                <a:spcPts val="0"/>
              </a:spcAft>
              <a:buClr>
                <a:schemeClr val="dk1"/>
              </a:buClr>
              <a:buSzPts val="1900"/>
              <a:buFont typeface="Arial"/>
              <a:buNone/>
              <a:defRPr sz="6400">
                <a:solidFill>
                  <a:schemeClr val="dk1"/>
                </a:solidFill>
              </a:defRPr>
            </a:lvl3pPr>
            <a:lvl4pPr indent="0" lvl="3" rtl="0" algn="ctr">
              <a:spcBef>
                <a:spcPts val="0"/>
              </a:spcBef>
              <a:spcAft>
                <a:spcPts val="0"/>
              </a:spcAft>
              <a:buClr>
                <a:schemeClr val="dk1"/>
              </a:buClr>
              <a:buSzPts val="1900"/>
              <a:buFont typeface="Arial"/>
              <a:buNone/>
              <a:defRPr sz="6400">
                <a:solidFill>
                  <a:schemeClr val="dk1"/>
                </a:solidFill>
              </a:defRPr>
            </a:lvl4pPr>
            <a:lvl5pPr indent="0" lvl="4" rtl="0" algn="ctr">
              <a:spcBef>
                <a:spcPts val="0"/>
              </a:spcBef>
              <a:spcAft>
                <a:spcPts val="0"/>
              </a:spcAft>
              <a:buClr>
                <a:schemeClr val="dk1"/>
              </a:buClr>
              <a:buSzPts val="1900"/>
              <a:buFont typeface="Arial"/>
              <a:buNone/>
              <a:defRPr sz="6400">
                <a:solidFill>
                  <a:schemeClr val="dk1"/>
                </a:solidFill>
              </a:defRPr>
            </a:lvl5pPr>
            <a:lvl6pPr indent="0" lvl="5" rtl="0" algn="ctr">
              <a:spcBef>
                <a:spcPts val="0"/>
              </a:spcBef>
              <a:spcAft>
                <a:spcPts val="0"/>
              </a:spcAft>
              <a:buClr>
                <a:schemeClr val="dk1"/>
              </a:buClr>
              <a:buSzPts val="1900"/>
              <a:buFont typeface="Arial"/>
              <a:buNone/>
              <a:defRPr sz="6400">
                <a:solidFill>
                  <a:schemeClr val="dk1"/>
                </a:solidFill>
              </a:defRPr>
            </a:lvl6pPr>
            <a:lvl7pPr indent="0" lvl="6" rtl="0" algn="ctr">
              <a:spcBef>
                <a:spcPts val="0"/>
              </a:spcBef>
              <a:spcAft>
                <a:spcPts val="0"/>
              </a:spcAft>
              <a:buClr>
                <a:schemeClr val="dk1"/>
              </a:buClr>
              <a:buSzPts val="1900"/>
              <a:buFont typeface="Arial"/>
              <a:buNone/>
              <a:defRPr sz="6400">
                <a:solidFill>
                  <a:schemeClr val="dk1"/>
                </a:solidFill>
              </a:defRPr>
            </a:lvl7pPr>
            <a:lvl8pPr indent="0" lvl="7" rtl="0" algn="ctr">
              <a:spcBef>
                <a:spcPts val="0"/>
              </a:spcBef>
              <a:spcAft>
                <a:spcPts val="0"/>
              </a:spcAft>
              <a:buClr>
                <a:schemeClr val="dk1"/>
              </a:buClr>
              <a:buSzPts val="1900"/>
              <a:buFont typeface="Arial"/>
              <a:buNone/>
              <a:defRPr sz="6400">
                <a:solidFill>
                  <a:schemeClr val="dk1"/>
                </a:solidFill>
              </a:defRPr>
            </a:lvl8pPr>
            <a:lvl9pPr indent="0" lvl="8" rtl="0" algn="ctr">
              <a:spcBef>
                <a:spcPts val="0"/>
              </a:spcBef>
              <a:spcAft>
                <a:spcPts val="0"/>
              </a:spcAft>
              <a:buClr>
                <a:schemeClr val="dk1"/>
              </a:buClr>
              <a:buSzPts val="1900"/>
              <a:buFont typeface="Arial"/>
              <a:buNone/>
              <a:defRPr sz="6400">
                <a:solidFill>
                  <a:schemeClr val="dk1"/>
                </a:solidFill>
              </a:defRPr>
            </a:lvl9pPr>
          </a:lstStyle>
          <a:p/>
        </p:txBody>
      </p:sp>
      <p:sp>
        <p:nvSpPr>
          <p:cNvPr id="38" name="Google Shape;38;p8"/>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9" name="Shape 39"/>
        <p:cNvGrpSpPr/>
        <p:nvPr/>
      </p:nvGrpSpPr>
      <p:grpSpPr>
        <a:xfrm>
          <a:off x="0" y="0"/>
          <a:ext cx="0" cy="0"/>
          <a:chOff x="0" y="0"/>
          <a:chExt cx="0" cy="0"/>
        </a:xfrm>
      </p:grpSpPr>
      <p:sp>
        <p:nvSpPr>
          <p:cNvPr id="40" name="Google Shape;40;p9"/>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Autofit/>
          </a:bodyPr>
          <a:lstStyle>
            <a:lvl1pPr indent="-228600" lvl="0" marL="457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41" name="Google Shape;41;p9"/>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2" name="Shape 42"/>
        <p:cNvGrpSpPr/>
        <p:nvPr/>
      </p:nvGrpSpPr>
      <p:grpSpPr>
        <a:xfrm>
          <a:off x="0" y="0"/>
          <a:ext cx="0" cy="0"/>
          <a:chOff x="0" y="0"/>
          <a:chExt cx="0" cy="0"/>
        </a:xfrm>
      </p:grpSpPr>
      <p:sp>
        <p:nvSpPr>
          <p:cNvPr id="43" name="Google Shape;43;p10"/>
          <p:cNvSpPr txBox="1"/>
          <p:nvPr>
            <p:ph type="title"/>
          </p:nvPr>
        </p:nvSpPr>
        <p:spPr>
          <a:xfrm>
            <a:off x="609600" y="274637"/>
            <a:ext cx="10972800" cy="1142700"/>
          </a:xfrm>
          <a:prstGeom prst="rect">
            <a:avLst/>
          </a:prstGeom>
          <a:noFill/>
          <a:ln>
            <a:noFill/>
          </a:ln>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Calibri"/>
              <a:buNone/>
              <a:defRPr b="0" i="0" sz="5900" u="none" cap="none" strike="noStrike">
                <a:solidFill>
                  <a:schemeClr val="dk1"/>
                </a:solidFill>
                <a:latin typeface="Calibri"/>
                <a:ea typeface="Calibri"/>
                <a:cs typeface="Calibri"/>
                <a:sym typeface="Calibri"/>
              </a:defRPr>
            </a:lvl1pPr>
            <a:lvl2pPr indent="0" lvl="1" rtl="0" algn="ctr">
              <a:spcBef>
                <a:spcPts val="0"/>
              </a:spcBef>
              <a:spcAft>
                <a:spcPts val="0"/>
              </a:spcAft>
              <a:buClr>
                <a:schemeClr val="dk1"/>
              </a:buClr>
              <a:buSzPts val="1900"/>
              <a:buFont typeface="Arial"/>
              <a:buNone/>
              <a:defRPr sz="2400">
                <a:solidFill>
                  <a:schemeClr val="dk1"/>
                </a:solidFill>
              </a:defRPr>
            </a:lvl2pPr>
            <a:lvl3pPr indent="0" lvl="2" rtl="0" algn="ctr">
              <a:spcBef>
                <a:spcPts val="0"/>
              </a:spcBef>
              <a:spcAft>
                <a:spcPts val="0"/>
              </a:spcAft>
              <a:buClr>
                <a:schemeClr val="dk1"/>
              </a:buClr>
              <a:buSzPts val="1900"/>
              <a:buFont typeface="Arial"/>
              <a:buNone/>
              <a:defRPr sz="2400">
                <a:solidFill>
                  <a:schemeClr val="dk1"/>
                </a:solidFill>
              </a:defRPr>
            </a:lvl3pPr>
            <a:lvl4pPr indent="0" lvl="3" rtl="0" algn="ctr">
              <a:spcBef>
                <a:spcPts val="0"/>
              </a:spcBef>
              <a:spcAft>
                <a:spcPts val="0"/>
              </a:spcAft>
              <a:buClr>
                <a:schemeClr val="dk1"/>
              </a:buClr>
              <a:buSzPts val="1900"/>
              <a:buFont typeface="Arial"/>
              <a:buNone/>
              <a:defRPr sz="2400">
                <a:solidFill>
                  <a:schemeClr val="dk1"/>
                </a:solidFill>
              </a:defRPr>
            </a:lvl4pPr>
            <a:lvl5pPr indent="0" lvl="4" rtl="0" algn="ctr">
              <a:spcBef>
                <a:spcPts val="0"/>
              </a:spcBef>
              <a:spcAft>
                <a:spcPts val="0"/>
              </a:spcAft>
              <a:buClr>
                <a:schemeClr val="dk1"/>
              </a:buClr>
              <a:buSzPts val="1900"/>
              <a:buFont typeface="Arial"/>
              <a:buNone/>
              <a:defRPr sz="2400">
                <a:solidFill>
                  <a:schemeClr val="dk1"/>
                </a:solidFill>
              </a:defRPr>
            </a:lvl5pPr>
            <a:lvl6pPr indent="0" lvl="5" rtl="0" algn="ctr">
              <a:spcBef>
                <a:spcPts val="0"/>
              </a:spcBef>
              <a:spcAft>
                <a:spcPts val="0"/>
              </a:spcAft>
              <a:buClr>
                <a:schemeClr val="dk1"/>
              </a:buClr>
              <a:buSzPts val="1900"/>
              <a:buFont typeface="Arial"/>
              <a:buNone/>
              <a:defRPr sz="2400">
                <a:solidFill>
                  <a:schemeClr val="dk1"/>
                </a:solidFill>
              </a:defRPr>
            </a:lvl6pPr>
            <a:lvl7pPr indent="0" lvl="6" rtl="0" algn="ctr">
              <a:spcBef>
                <a:spcPts val="0"/>
              </a:spcBef>
              <a:spcAft>
                <a:spcPts val="0"/>
              </a:spcAft>
              <a:buClr>
                <a:schemeClr val="dk1"/>
              </a:buClr>
              <a:buSzPts val="1900"/>
              <a:buFont typeface="Arial"/>
              <a:buNone/>
              <a:defRPr sz="2400">
                <a:solidFill>
                  <a:schemeClr val="dk1"/>
                </a:solidFill>
              </a:defRPr>
            </a:lvl7pPr>
            <a:lvl8pPr indent="0" lvl="7" rtl="0" algn="ctr">
              <a:spcBef>
                <a:spcPts val="0"/>
              </a:spcBef>
              <a:spcAft>
                <a:spcPts val="0"/>
              </a:spcAft>
              <a:buClr>
                <a:schemeClr val="dk1"/>
              </a:buClr>
              <a:buSzPts val="1900"/>
              <a:buFont typeface="Arial"/>
              <a:buNone/>
              <a:defRPr sz="2400">
                <a:solidFill>
                  <a:schemeClr val="dk1"/>
                </a:solidFill>
              </a:defRPr>
            </a:lvl8pPr>
            <a:lvl9pPr indent="0" lvl="8" rtl="0" algn="ctr">
              <a:spcBef>
                <a:spcPts val="0"/>
              </a:spcBef>
              <a:spcAft>
                <a:spcPts val="0"/>
              </a:spcAft>
              <a:buClr>
                <a:schemeClr val="dk1"/>
              </a:buClr>
              <a:buSzPts val="1900"/>
              <a:buFont typeface="Arial"/>
              <a:buNone/>
              <a:defRPr sz="2400">
                <a:solidFill>
                  <a:schemeClr val="dk1"/>
                </a:solidFill>
              </a:defRPr>
            </a:lvl9pPr>
          </a:lstStyle>
          <a:p/>
        </p:txBody>
      </p:sp>
      <p:sp>
        <p:nvSpPr>
          <p:cNvPr id="44" name="Google Shape;44;p10"/>
          <p:cNvSpPr txBox="1"/>
          <p:nvPr>
            <p:ph idx="1" type="body"/>
          </p:nvPr>
        </p:nvSpPr>
        <p:spPr>
          <a:xfrm>
            <a:off x="609600" y="1600200"/>
            <a:ext cx="10972800" cy="4526100"/>
          </a:xfrm>
          <a:prstGeom prst="rect">
            <a:avLst/>
          </a:prstGeom>
          <a:noFill/>
          <a:ln>
            <a:noFill/>
          </a:ln>
        </p:spPr>
        <p:txBody>
          <a:bodyPr anchorCtr="0" anchor="t" bIns="121900" lIns="121900" spcFirstLastPara="1" rIns="121900" wrap="square" tIns="121900">
            <a:noAutofit/>
          </a:bodyPr>
          <a:lstStyle>
            <a:lvl1pPr indent="-501650" lvl="0" marL="457200" marR="0" rtl="0" algn="l">
              <a:lnSpc>
                <a:spcPct val="100000"/>
              </a:lnSpc>
              <a:spcBef>
                <a:spcPts val="800"/>
              </a:spcBef>
              <a:spcAft>
                <a:spcPts val="0"/>
              </a:spcAft>
              <a:buClr>
                <a:schemeClr val="dk1"/>
              </a:buClr>
              <a:buSzPts val="4300"/>
              <a:buFont typeface="Arial"/>
              <a:buChar char="•"/>
              <a:defRPr b="0" i="0" sz="4300" u="none" cap="none" strike="noStrike">
                <a:solidFill>
                  <a:schemeClr val="dk1"/>
                </a:solidFill>
                <a:latin typeface="Calibri"/>
                <a:ea typeface="Calibri"/>
                <a:cs typeface="Calibri"/>
                <a:sym typeface="Calibri"/>
              </a:defRPr>
            </a:lvl1pPr>
            <a:lvl2pPr indent="-463550" lvl="1" marL="914400" marR="0" rtl="0" algn="l">
              <a:lnSpc>
                <a:spcPct val="100000"/>
              </a:lnSpc>
              <a:spcBef>
                <a:spcPts val="700"/>
              </a:spcBef>
              <a:spcAft>
                <a:spcPts val="0"/>
              </a:spcAft>
              <a:buClr>
                <a:schemeClr val="dk1"/>
              </a:buClr>
              <a:buSzPts val="3700"/>
              <a:buFont typeface="Arial"/>
              <a:buChar char="–"/>
              <a:defRPr b="0" i="0" sz="3700" u="none" cap="none" strike="noStrike">
                <a:solidFill>
                  <a:schemeClr val="dk1"/>
                </a:solidFill>
                <a:latin typeface="Calibri"/>
                <a:ea typeface="Calibri"/>
                <a:cs typeface="Calibri"/>
                <a:sym typeface="Calibri"/>
              </a:defRPr>
            </a:lvl2pPr>
            <a:lvl3pPr indent="-431800" lvl="2" marL="1371600" marR="0" rtl="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3pPr>
            <a:lvl4pPr indent="-400050" lvl="3" marL="1828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4pPr>
            <a:lvl5pPr indent="-400050" lvl="4" marL="22860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5pPr>
            <a:lvl6pPr indent="-400050" lvl="5" marL="27432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sp>
        <p:nvSpPr>
          <p:cNvPr id="45" name="Google Shape;45;p10"/>
          <p:cNvSpPr txBox="1"/>
          <p:nvPr>
            <p:ph idx="10" type="dt"/>
          </p:nvPr>
        </p:nvSpPr>
        <p:spPr>
          <a:xfrm>
            <a:off x="609600" y="6356349"/>
            <a:ext cx="2844900" cy="3651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888888"/>
              </a:buClr>
              <a:buSzPts val="1900"/>
              <a:buFont typeface="Calibri"/>
              <a:buNone/>
              <a:defRPr b="0" i="0" sz="16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9pPr>
          </a:lstStyle>
          <a:p/>
        </p:txBody>
      </p:sp>
      <p:sp>
        <p:nvSpPr>
          <p:cNvPr id="46" name="Google Shape;46;p10"/>
          <p:cNvSpPr txBox="1"/>
          <p:nvPr>
            <p:ph idx="11" type="ftr"/>
          </p:nvPr>
        </p:nvSpPr>
        <p:spPr>
          <a:xfrm>
            <a:off x="4165600" y="6356349"/>
            <a:ext cx="3860700" cy="365100"/>
          </a:xfrm>
          <a:prstGeom prst="rect">
            <a:avLst/>
          </a:prstGeom>
          <a:noFill/>
          <a:ln>
            <a:noFill/>
          </a:ln>
        </p:spPr>
        <p:txBody>
          <a:bodyPr anchorCtr="0" anchor="ctr" bIns="121900" lIns="121900" spcFirstLastPara="1" rIns="121900" wrap="square" tIns="121900">
            <a:noAutofit/>
          </a:bodyPr>
          <a:lstStyle>
            <a:lvl1pPr indent="0" lvl="0" marL="0" marR="0" rtl="0" algn="ctr">
              <a:lnSpc>
                <a:spcPct val="100000"/>
              </a:lnSpc>
              <a:spcBef>
                <a:spcPts val="0"/>
              </a:spcBef>
              <a:spcAft>
                <a:spcPts val="0"/>
              </a:spcAft>
              <a:buClr>
                <a:srgbClr val="888888"/>
              </a:buClr>
              <a:buSzPts val="1900"/>
              <a:buFont typeface="Calibri"/>
              <a:buNone/>
              <a:defRPr b="0" i="0" sz="1600" u="none" cap="none" strike="noStrike">
                <a:solidFill>
                  <a:srgbClr val="888888"/>
                </a:solidFill>
                <a:latin typeface="Calibri"/>
                <a:ea typeface="Calibri"/>
                <a:cs typeface="Calibri"/>
                <a:sym typeface="Calibri"/>
              </a:defRPr>
            </a:lvl1pPr>
            <a:lvl2pPr indent="0" lvl="1" marL="6096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2pPr>
            <a:lvl3pPr indent="0" lvl="2" marL="12192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3pPr>
            <a:lvl4pPr indent="0" lvl="3" marL="18288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4pPr>
            <a:lvl5pPr indent="0" lvl="4" marL="24384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5pPr>
            <a:lvl6pPr indent="0" lvl="5" marL="30480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6pPr>
            <a:lvl7pPr indent="0" lvl="6" marL="36576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7pPr>
            <a:lvl8pPr indent="0" lvl="7" marL="42672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8pPr>
            <a:lvl9pPr indent="0" lvl="8" marL="4876800" marR="0" rtl="0" algn="l">
              <a:lnSpc>
                <a:spcPct val="100000"/>
              </a:lnSpc>
              <a:spcBef>
                <a:spcPts val="0"/>
              </a:spcBef>
              <a:spcAft>
                <a:spcPts val="0"/>
              </a:spcAft>
              <a:buClr>
                <a:schemeClr val="dk1"/>
              </a:buClr>
              <a:buSzPts val="1900"/>
              <a:buFont typeface="Calibri"/>
              <a:buNone/>
              <a:defRPr b="0" i="0" sz="2400" u="none" cap="none" strike="noStrike">
                <a:solidFill>
                  <a:schemeClr val="dk1"/>
                </a:solidFill>
                <a:latin typeface="Calibri"/>
                <a:ea typeface="Calibri"/>
                <a:cs typeface="Calibri"/>
                <a:sym typeface="Calibri"/>
              </a:defRPr>
            </a:lvl9pPr>
          </a:lstStyle>
          <a:p/>
        </p:txBody>
      </p:sp>
      <p:sp>
        <p:nvSpPr>
          <p:cNvPr id="47" name="Google Shape;47;p10"/>
          <p:cNvSpPr txBox="1"/>
          <p:nvPr>
            <p:ph idx="12" type="sldNum"/>
          </p:nvPr>
        </p:nvSpPr>
        <p:spPr>
          <a:xfrm>
            <a:off x="8737600" y="6356349"/>
            <a:ext cx="28449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1.xml"/><Relationship Id="rId1" Type="http://schemas.openxmlformats.org/officeDocument/2006/relationships/image" Target="../media/image4.png"/><Relationship Id="rId2" Type="http://schemas.openxmlformats.org/officeDocument/2006/relationships/hyperlink" Target="https://www.commerce.gov/" TargetMode="External"/><Relationship Id="rId3" Type="http://schemas.openxmlformats.org/officeDocument/2006/relationships/image" Target="../media/image8.png"/><Relationship Id="rId4" Type="http://schemas.openxmlformats.org/officeDocument/2006/relationships/slideLayout" Target="../slideLayouts/slideLayout19.xml"/><Relationship Id="rId9" Type="http://schemas.openxmlformats.org/officeDocument/2006/relationships/slideLayout" Target="../slideLayouts/slideLayout24.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F5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186567"/>
            <a:ext cx="11360700" cy="763500"/>
          </a:xfrm>
          <a:prstGeom prst="rect">
            <a:avLst/>
          </a:prstGeom>
          <a:noFill/>
          <a:ln>
            <a:noFill/>
          </a:ln>
        </p:spPr>
        <p:txBody>
          <a:bodyPr anchorCtr="0" anchor="t" bIns="121900" lIns="121900" spcFirstLastPara="1" rIns="121900" wrap="square" tIns="121900">
            <a:noAutofit/>
          </a:bodyPr>
          <a:lstStyle>
            <a:lvl1pPr indent="0" lvl="0" marL="0" marR="0" rtl="0" algn="ctr">
              <a:lnSpc>
                <a:spcPct val="100000"/>
              </a:lnSpc>
              <a:spcBef>
                <a:spcPts val="0"/>
              </a:spcBef>
              <a:spcAft>
                <a:spcPts val="0"/>
              </a:spcAft>
              <a:buClr>
                <a:schemeClr val="dk1"/>
              </a:buClr>
              <a:buSzPts val="1900"/>
              <a:buFont typeface="Arial"/>
              <a:buNone/>
              <a:defRPr b="0" i="0" sz="3700" u="none" cap="none" strike="noStrike">
                <a:solidFill>
                  <a:schemeClr val="dk1"/>
                </a:solidFill>
                <a:latin typeface="Arial"/>
                <a:ea typeface="Arial"/>
                <a:cs typeface="Arial"/>
                <a:sym typeface="Arial"/>
              </a:defRPr>
            </a:lvl1pPr>
            <a:lvl2pPr indent="0" lvl="1" rtl="0" algn="ctr">
              <a:spcBef>
                <a:spcPts val="0"/>
              </a:spcBef>
              <a:spcAft>
                <a:spcPts val="0"/>
              </a:spcAft>
              <a:buClr>
                <a:schemeClr val="dk1"/>
              </a:buClr>
              <a:buSzPts val="1900"/>
              <a:buFont typeface="Arial"/>
              <a:buNone/>
              <a:defRPr sz="3700">
                <a:solidFill>
                  <a:schemeClr val="dk1"/>
                </a:solidFill>
              </a:defRPr>
            </a:lvl2pPr>
            <a:lvl3pPr indent="0" lvl="2" rtl="0" algn="ctr">
              <a:spcBef>
                <a:spcPts val="0"/>
              </a:spcBef>
              <a:spcAft>
                <a:spcPts val="0"/>
              </a:spcAft>
              <a:buClr>
                <a:schemeClr val="dk1"/>
              </a:buClr>
              <a:buSzPts val="1900"/>
              <a:buFont typeface="Arial"/>
              <a:buNone/>
              <a:defRPr sz="3700">
                <a:solidFill>
                  <a:schemeClr val="dk1"/>
                </a:solidFill>
              </a:defRPr>
            </a:lvl3pPr>
            <a:lvl4pPr indent="0" lvl="3" rtl="0" algn="ctr">
              <a:spcBef>
                <a:spcPts val="0"/>
              </a:spcBef>
              <a:spcAft>
                <a:spcPts val="0"/>
              </a:spcAft>
              <a:buClr>
                <a:schemeClr val="dk1"/>
              </a:buClr>
              <a:buSzPts val="1900"/>
              <a:buFont typeface="Arial"/>
              <a:buNone/>
              <a:defRPr sz="3700">
                <a:solidFill>
                  <a:schemeClr val="dk1"/>
                </a:solidFill>
              </a:defRPr>
            </a:lvl4pPr>
            <a:lvl5pPr indent="0" lvl="4" rtl="0" algn="ctr">
              <a:spcBef>
                <a:spcPts val="0"/>
              </a:spcBef>
              <a:spcAft>
                <a:spcPts val="0"/>
              </a:spcAft>
              <a:buClr>
                <a:schemeClr val="dk1"/>
              </a:buClr>
              <a:buSzPts val="1900"/>
              <a:buFont typeface="Arial"/>
              <a:buNone/>
              <a:defRPr sz="3700">
                <a:solidFill>
                  <a:schemeClr val="dk1"/>
                </a:solidFill>
              </a:defRPr>
            </a:lvl5pPr>
            <a:lvl6pPr indent="0" lvl="5" rtl="0" algn="ctr">
              <a:spcBef>
                <a:spcPts val="0"/>
              </a:spcBef>
              <a:spcAft>
                <a:spcPts val="0"/>
              </a:spcAft>
              <a:buClr>
                <a:schemeClr val="dk1"/>
              </a:buClr>
              <a:buSzPts val="1900"/>
              <a:buFont typeface="Arial"/>
              <a:buNone/>
              <a:defRPr sz="3700">
                <a:solidFill>
                  <a:schemeClr val="dk1"/>
                </a:solidFill>
              </a:defRPr>
            </a:lvl6pPr>
            <a:lvl7pPr indent="0" lvl="6" rtl="0" algn="ctr">
              <a:spcBef>
                <a:spcPts val="0"/>
              </a:spcBef>
              <a:spcAft>
                <a:spcPts val="0"/>
              </a:spcAft>
              <a:buClr>
                <a:schemeClr val="dk1"/>
              </a:buClr>
              <a:buSzPts val="1900"/>
              <a:buFont typeface="Arial"/>
              <a:buNone/>
              <a:defRPr sz="3700">
                <a:solidFill>
                  <a:schemeClr val="dk1"/>
                </a:solidFill>
              </a:defRPr>
            </a:lvl7pPr>
            <a:lvl8pPr indent="0" lvl="7" rtl="0" algn="ctr">
              <a:spcBef>
                <a:spcPts val="0"/>
              </a:spcBef>
              <a:spcAft>
                <a:spcPts val="0"/>
              </a:spcAft>
              <a:buClr>
                <a:schemeClr val="dk1"/>
              </a:buClr>
              <a:buSzPts val="1900"/>
              <a:buFont typeface="Arial"/>
              <a:buNone/>
              <a:defRPr sz="3700">
                <a:solidFill>
                  <a:schemeClr val="dk1"/>
                </a:solidFill>
              </a:defRPr>
            </a:lvl8pPr>
            <a:lvl9pPr indent="0" lvl="8" rtl="0" algn="ctr">
              <a:spcBef>
                <a:spcPts val="0"/>
              </a:spcBef>
              <a:spcAft>
                <a:spcPts val="0"/>
              </a:spcAft>
              <a:buClr>
                <a:schemeClr val="dk1"/>
              </a:buClr>
              <a:buSzPts val="1900"/>
              <a:buFont typeface="Arial"/>
              <a:buNone/>
              <a:defRPr sz="3700">
                <a:solidFill>
                  <a:schemeClr val="dk1"/>
                </a:solidFill>
              </a:defRPr>
            </a:lvl9pPr>
          </a:lstStyle>
          <a:p/>
        </p:txBody>
      </p:sp>
      <p:sp>
        <p:nvSpPr>
          <p:cNvPr id="7" name="Google Shape;7;p1"/>
          <p:cNvSpPr txBox="1"/>
          <p:nvPr>
            <p:ph idx="12" type="sldNum"/>
          </p:nvPr>
        </p:nvSpPr>
        <p:spPr>
          <a:xfrm>
            <a:off x="11398209" y="6217621"/>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1pPr>
            <a:lvl2pPr indent="0" lvl="1"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2pPr>
            <a:lvl3pPr indent="0" lvl="2"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3pPr>
            <a:lvl4pPr indent="0" lvl="3"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4pPr>
            <a:lvl5pPr indent="0" lvl="4"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5pPr>
            <a:lvl6pPr indent="0" lvl="5"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6pPr>
            <a:lvl7pPr indent="0" lvl="6"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7pPr>
            <a:lvl8pPr indent="0" lvl="7"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8pPr>
            <a:lvl9pPr indent="0" lvl="8" marL="0" marR="0" rtl="0" algn="r">
              <a:lnSpc>
                <a:spcPct val="100000"/>
              </a:lnSpc>
              <a:spcBef>
                <a:spcPts val="0"/>
              </a:spcBef>
              <a:spcAft>
                <a:spcPts val="0"/>
              </a:spcAft>
              <a:buClr>
                <a:srgbClr val="1F497D"/>
              </a:buClr>
              <a:buFont typeface="Arial"/>
              <a:buNone/>
              <a:defRPr b="0" i="0" sz="1300" u="none" cap="none" strike="noStrike">
                <a:solidFill>
                  <a:srgbClr val="1F497D"/>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8" name="Google Shape;8;p1"/>
          <p:cNvGrpSpPr/>
          <p:nvPr/>
        </p:nvGrpSpPr>
        <p:grpSpPr>
          <a:xfrm>
            <a:off x="8927910" y="6388375"/>
            <a:ext cx="3231856" cy="409190"/>
            <a:chOff x="6696100" y="4791401"/>
            <a:chExt cx="2423952" cy="306900"/>
          </a:xfrm>
        </p:grpSpPr>
        <p:sp>
          <p:nvSpPr>
            <p:cNvPr id="9" name="Google Shape;9;p1"/>
            <p:cNvSpPr txBox="1"/>
            <p:nvPr/>
          </p:nvSpPr>
          <p:spPr>
            <a:xfrm>
              <a:off x="6696100" y="4801214"/>
              <a:ext cx="2090700" cy="2874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73763"/>
                </a:buClr>
                <a:buFont typeface="Archivo Black"/>
                <a:buNone/>
              </a:pPr>
              <a:r>
                <a:rPr b="1" i="1" lang="en-US" sz="1900" u="none" cap="none" strike="noStrike">
                  <a:solidFill>
                    <a:srgbClr val="073763"/>
                  </a:solidFill>
                  <a:latin typeface="Archivo Black"/>
                  <a:ea typeface="Archivo Black"/>
                  <a:cs typeface="Archivo Black"/>
                  <a:sym typeface="Archivo Black"/>
                </a:rPr>
                <a:t>Evolve NWS - PMO</a:t>
              </a:r>
              <a:endParaRPr sz="1900"/>
            </a:p>
          </p:txBody>
        </p:sp>
        <p:pic>
          <p:nvPicPr>
            <p:cNvPr id="10" name="Google Shape;10;p1"/>
            <p:cNvPicPr preferRelativeResize="0"/>
            <p:nvPr/>
          </p:nvPicPr>
          <p:blipFill rotWithShape="1">
            <a:blip r:embed="rId1">
              <a:alphaModFix/>
            </a:blip>
            <a:srcRect b="0" l="0" r="0" t="0"/>
            <a:stretch/>
          </p:blipFill>
          <p:spPr>
            <a:xfrm>
              <a:off x="8813152" y="4791401"/>
              <a:ext cx="306900" cy="306900"/>
            </a:xfrm>
            <a:prstGeom prst="rect">
              <a:avLst/>
            </a:prstGeom>
            <a:noFill/>
            <a:ln>
              <a:noFill/>
            </a:ln>
          </p:spPr>
        </p:pic>
      </p:grpSp>
      <p:sp>
        <p:nvSpPr>
          <p:cNvPr id="11" name="Google Shape;11;p1"/>
          <p:cNvSpPr txBox="1"/>
          <p:nvPr/>
        </p:nvSpPr>
        <p:spPr>
          <a:xfrm>
            <a:off x="1" y="6618890"/>
            <a:ext cx="415500" cy="1257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Font typeface="Archivo Black"/>
              <a:buNone/>
            </a:pPr>
            <a:fld id="{00000000-1234-1234-1234-123412341234}" type="slidenum">
              <a:rPr b="0" i="0" lang="en-US"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
        <p:nvSpPr>
          <p:cNvPr id="12" name="Google Shape;12;p1"/>
          <p:cNvSpPr/>
          <p:nvPr/>
        </p:nvSpPr>
        <p:spPr>
          <a:xfrm>
            <a:off x="415597" y="6618883"/>
            <a:ext cx="3717600" cy="125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Font typeface="Archivo Black"/>
              <a:buNone/>
            </a:pPr>
            <a:r>
              <a:rPr b="0" i="1" lang="en-US" sz="1100" u="none" cap="none" strike="noStrike">
                <a:solidFill>
                  <a:srgbClr val="000000"/>
                </a:solidFill>
                <a:latin typeface="Arial"/>
                <a:ea typeface="Arial"/>
                <a:cs typeface="Arial"/>
                <a:sym typeface="Arial"/>
              </a:rPr>
              <a:t>Preliminary and Pre-decisional</a:t>
            </a:r>
            <a:endParaRPr sz="1900"/>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pic>
        <p:nvPicPr>
          <p:cNvPr id="94" name="Google Shape;94;p20"/>
          <p:cNvPicPr preferRelativeResize="0"/>
          <p:nvPr/>
        </p:nvPicPr>
        <p:blipFill>
          <a:blip r:embed="rId1">
            <a:alphaModFix/>
          </a:blip>
          <a:stretch>
            <a:fillRect/>
          </a:stretch>
        </p:blipFill>
        <p:spPr>
          <a:xfrm>
            <a:off x="-27616" y="0"/>
            <a:ext cx="475066" cy="6858002"/>
          </a:xfrm>
          <a:prstGeom prst="rect">
            <a:avLst/>
          </a:prstGeom>
          <a:noFill/>
          <a:ln>
            <a:noFill/>
          </a:ln>
        </p:spPr>
      </p:pic>
      <p:sp>
        <p:nvSpPr>
          <p:cNvPr id="95" name="Google Shape;95;p20"/>
          <p:cNvSpPr/>
          <p:nvPr/>
        </p:nvSpPr>
        <p:spPr>
          <a:xfrm>
            <a:off x="0" y="6400801"/>
            <a:ext cx="12192000" cy="457200"/>
          </a:xfrm>
          <a:prstGeom prst="rect">
            <a:avLst/>
          </a:prstGeom>
          <a:solidFill>
            <a:srgbClr val="D6F5FF"/>
          </a:solidFill>
          <a:ln>
            <a:noFill/>
          </a:ln>
        </p:spPr>
        <p:txBody>
          <a:bodyPr anchorCtr="0" anchor="ctr" bIns="60925" lIns="121900" spcFirstLastPara="1" rIns="121900" wrap="square" tIns="60925">
            <a:noAutofit/>
          </a:bodyPr>
          <a:lstStyle/>
          <a:p>
            <a:pPr indent="0" lvl="0" marL="0" marR="0" rtl="0" algn="ctr">
              <a:spcBef>
                <a:spcPts val="0"/>
              </a:spcBef>
              <a:spcAft>
                <a:spcPts val="0"/>
              </a:spcAft>
              <a:buClr>
                <a:schemeClr val="dk1"/>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96" name="Google Shape;96;p20"/>
          <p:cNvSpPr txBox="1"/>
          <p:nvPr>
            <p:ph type="title"/>
          </p:nvPr>
        </p:nvSpPr>
        <p:spPr>
          <a:xfrm>
            <a:off x="1003851" y="274638"/>
            <a:ext cx="10578300" cy="7923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99D8"/>
              </a:buClr>
              <a:buSzPts val="4300"/>
              <a:buFont typeface="Arial"/>
              <a:buNone/>
              <a:defRPr b="1" i="0" sz="4300" u="none" cap="none" strike="noStrike">
                <a:solidFill>
                  <a:srgbClr val="0099D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2400" u="none" cap="none" strike="noStrike">
                <a:solidFill>
                  <a:srgbClr val="000000"/>
                </a:solidFill>
                <a:latin typeface="Arial"/>
                <a:ea typeface="Arial"/>
                <a:cs typeface="Arial"/>
                <a:sym typeface="Arial"/>
              </a:defRPr>
            </a:lvl9pPr>
          </a:lstStyle>
          <a:p/>
        </p:txBody>
      </p:sp>
      <p:sp>
        <p:nvSpPr>
          <p:cNvPr id="97" name="Google Shape;97;p20"/>
          <p:cNvSpPr txBox="1"/>
          <p:nvPr>
            <p:ph idx="1" type="body"/>
          </p:nvPr>
        </p:nvSpPr>
        <p:spPr>
          <a:xfrm>
            <a:off x="1003851" y="1219200"/>
            <a:ext cx="10578300" cy="4953300"/>
          </a:xfrm>
          <a:prstGeom prst="rect">
            <a:avLst/>
          </a:prstGeom>
          <a:noFill/>
          <a:ln>
            <a:noFill/>
          </a:ln>
        </p:spPr>
        <p:txBody>
          <a:bodyPr anchorCtr="0" anchor="t" bIns="121900" lIns="121900" spcFirstLastPara="1" rIns="121900" wrap="square" tIns="121900">
            <a:noAutofit/>
          </a:bodyPr>
          <a:lstStyle>
            <a:lvl1pPr indent="-482600" lvl="0" marL="457200" marR="0" rtl="0" algn="l">
              <a:lnSpc>
                <a:spcPct val="100000"/>
              </a:lnSpc>
              <a:spcBef>
                <a:spcPts val="900"/>
              </a:spcBef>
              <a:spcAft>
                <a:spcPts val="0"/>
              </a:spcAft>
              <a:buClr>
                <a:schemeClr val="dk1"/>
              </a:buClr>
              <a:buSzPts val="4000"/>
              <a:buFont typeface="Arial"/>
              <a:buChar char="•"/>
              <a:defRPr b="0" i="0" sz="4000" u="none" cap="none" strike="noStrike">
                <a:solidFill>
                  <a:schemeClr val="dk1"/>
                </a:solidFill>
                <a:latin typeface="Arial"/>
                <a:ea typeface="Arial"/>
                <a:cs typeface="Arial"/>
                <a:sym typeface="Arial"/>
              </a:defRPr>
            </a:lvl1pPr>
            <a:lvl2pPr indent="-463550" lvl="1" marL="914400" marR="0" rtl="0" algn="l">
              <a:lnSpc>
                <a:spcPct val="100000"/>
              </a:lnSpc>
              <a:spcBef>
                <a:spcPts val="700"/>
              </a:spcBef>
              <a:spcAft>
                <a:spcPts val="0"/>
              </a:spcAft>
              <a:buClr>
                <a:srgbClr val="07336F"/>
              </a:buClr>
              <a:buSzPts val="3700"/>
              <a:buFont typeface="Arial"/>
              <a:buChar char="•"/>
              <a:defRPr b="0" i="0" sz="3700" u="none" cap="none" strike="noStrike">
                <a:solidFill>
                  <a:srgbClr val="07336F"/>
                </a:solidFill>
                <a:latin typeface="Arial"/>
                <a:ea typeface="Arial"/>
                <a:cs typeface="Arial"/>
                <a:sym typeface="Arial"/>
              </a:defRPr>
            </a:lvl2pPr>
            <a:lvl3pPr indent="-431800" lvl="2" marL="1371600" marR="0" rtl="0" algn="l">
              <a:lnSpc>
                <a:spcPct val="100000"/>
              </a:lnSpc>
              <a:spcBef>
                <a:spcPts val="600"/>
              </a:spcBef>
              <a:spcAft>
                <a:spcPts val="0"/>
              </a:spcAft>
              <a:buClr>
                <a:srgbClr val="07336F"/>
              </a:buClr>
              <a:buSzPts val="3200"/>
              <a:buFont typeface="Arial"/>
              <a:buChar char="•"/>
              <a:defRPr b="0" i="0" sz="3200" u="none" cap="none" strike="noStrike">
                <a:solidFill>
                  <a:srgbClr val="07336F"/>
                </a:solidFill>
                <a:latin typeface="Arial"/>
                <a:ea typeface="Arial"/>
                <a:cs typeface="Arial"/>
                <a:sym typeface="Arial"/>
              </a:defRPr>
            </a:lvl3pPr>
            <a:lvl4pPr indent="-400050" lvl="3" marL="1828800" marR="0" rtl="0" algn="l">
              <a:lnSpc>
                <a:spcPct val="100000"/>
              </a:lnSpc>
              <a:spcBef>
                <a:spcPts val="500"/>
              </a:spcBef>
              <a:spcAft>
                <a:spcPts val="0"/>
              </a:spcAft>
              <a:buClr>
                <a:srgbClr val="07336F"/>
              </a:buClr>
              <a:buSzPts val="2700"/>
              <a:buFont typeface="Arial"/>
              <a:buChar char="•"/>
              <a:defRPr b="0" i="0" sz="2700" u="none" cap="none" strike="noStrike">
                <a:solidFill>
                  <a:srgbClr val="07336F"/>
                </a:solidFill>
                <a:latin typeface="Arial"/>
                <a:ea typeface="Arial"/>
                <a:cs typeface="Arial"/>
                <a:sym typeface="Arial"/>
              </a:defRPr>
            </a:lvl4pPr>
            <a:lvl5pPr indent="-381000" lvl="4" marL="2286000" marR="0" rtl="0" algn="l">
              <a:lnSpc>
                <a:spcPct val="100000"/>
              </a:lnSpc>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5pPr>
            <a:lvl6pPr indent="-361950" lvl="5" marL="2743200" marR="0" rtl="0" algn="l">
              <a:lnSpc>
                <a:spcPct val="100000"/>
              </a:lnSpc>
              <a:spcBef>
                <a:spcPts val="400"/>
              </a:spcBef>
              <a:spcAft>
                <a:spcPts val="0"/>
              </a:spcAft>
              <a:buClr>
                <a:srgbClr val="07336F"/>
              </a:buClr>
              <a:buSzPts val="2100"/>
              <a:buFont typeface="Arial"/>
              <a:buChar char="•"/>
              <a:defRPr b="0" i="0" sz="2100" u="none" cap="none" strike="noStrike">
                <a:solidFill>
                  <a:srgbClr val="07336F"/>
                </a:solidFill>
                <a:latin typeface="Calibri"/>
                <a:ea typeface="Calibri"/>
                <a:cs typeface="Calibri"/>
                <a:sym typeface="Calibri"/>
              </a:defRPr>
            </a:lvl6pPr>
            <a:lvl7pPr indent="-400050" lvl="6" marL="32004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7pPr>
            <a:lvl8pPr indent="-400050" lvl="7" marL="36576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8pPr>
            <a:lvl9pPr indent="-400050" lvl="8" marL="4114800" marR="0" rtl="0" algn="l">
              <a:lnSpc>
                <a:spcPct val="100000"/>
              </a:lnSpc>
              <a:spcBef>
                <a:spcPts val="500"/>
              </a:spcBef>
              <a:spcAft>
                <a:spcPts val="0"/>
              </a:spcAft>
              <a:buClr>
                <a:schemeClr val="dk1"/>
              </a:buClr>
              <a:buSzPts val="2700"/>
              <a:buFont typeface="Arial"/>
              <a:buChar char="•"/>
              <a:defRPr b="0" i="0" sz="2700" u="none" cap="none" strike="noStrike">
                <a:solidFill>
                  <a:schemeClr val="dk1"/>
                </a:solidFill>
                <a:latin typeface="Calibri"/>
                <a:ea typeface="Calibri"/>
                <a:cs typeface="Calibri"/>
                <a:sym typeface="Calibri"/>
              </a:defRPr>
            </a:lvl9pPr>
          </a:lstStyle>
          <a:p/>
        </p:txBody>
      </p:sp>
      <p:pic>
        <p:nvPicPr>
          <p:cNvPr id="98" name="Google Shape;98;p20">
            <a:hlinkClick r:id="rId2"/>
          </p:cNvPr>
          <p:cNvPicPr preferRelativeResize="0"/>
          <p:nvPr/>
        </p:nvPicPr>
        <p:blipFill rotWithShape="1">
          <a:blip r:embed="rId3">
            <a:alphaModFix/>
          </a:blip>
          <a:srcRect b="0" l="0" r="0" t="0"/>
          <a:stretch/>
        </p:blipFill>
        <p:spPr>
          <a:xfrm>
            <a:off x="304800" y="6443457"/>
            <a:ext cx="371889" cy="371889"/>
          </a:xfrm>
          <a:prstGeom prst="rect">
            <a:avLst/>
          </a:prstGeom>
          <a:noFill/>
          <a:ln>
            <a:noFill/>
          </a:ln>
        </p:spPr>
      </p:pic>
      <p:sp>
        <p:nvSpPr>
          <p:cNvPr id="99" name="Google Shape;99;p20"/>
          <p:cNvSpPr txBox="1"/>
          <p:nvPr/>
        </p:nvSpPr>
        <p:spPr>
          <a:xfrm>
            <a:off x="1930400" y="6505685"/>
            <a:ext cx="9651900" cy="153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300"/>
              <a:buFont typeface="Arial Narrow"/>
              <a:buNone/>
            </a:pPr>
            <a:r>
              <a:rPr b="1" lang="en-US" sz="1700">
                <a:solidFill>
                  <a:srgbClr val="0B4596"/>
                </a:solidFill>
                <a:latin typeface="Arial Narrow"/>
                <a:ea typeface="Arial Narrow"/>
                <a:cs typeface="Arial Narrow"/>
                <a:sym typeface="Arial Narrow"/>
              </a:rPr>
              <a:t>Building a Weather-Ready Nation</a:t>
            </a:r>
            <a:r>
              <a:rPr b="1" i="0" lang="en-US" sz="1700" u="none" cap="none" strike="noStrike">
                <a:solidFill>
                  <a:srgbClr val="0B4596"/>
                </a:solidFill>
                <a:latin typeface="Arial Narrow"/>
                <a:ea typeface="Arial Narrow"/>
                <a:cs typeface="Arial Narrow"/>
                <a:sym typeface="Arial Narrow"/>
              </a:rPr>
              <a:t>  //  </a:t>
            </a:r>
            <a:fld id="{00000000-1234-1234-1234-123412341234}" type="slidenum">
              <a:rPr b="1" i="0" lang="en-US" sz="1700" u="none" cap="none" strike="noStrike">
                <a:solidFill>
                  <a:srgbClr val="0B4596"/>
                </a:solidFill>
                <a:latin typeface="Arial Narrow"/>
                <a:ea typeface="Arial Narrow"/>
                <a:cs typeface="Arial Narrow"/>
                <a:sym typeface="Arial Narrow"/>
              </a:rPr>
              <a:t>‹#›</a:t>
            </a:fld>
            <a:endParaRPr b="1" i="0" sz="1700" u="none" cap="none" strike="noStrike">
              <a:solidFill>
                <a:srgbClr val="0B4596"/>
              </a:solidFill>
              <a:latin typeface="Arial Narrow"/>
              <a:ea typeface="Arial Narrow"/>
              <a:cs typeface="Arial Narrow"/>
              <a:sym typeface="Arial Narrow"/>
            </a:endParaRPr>
          </a:p>
        </p:txBody>
      </p:sp>
      <p:sp>
        <p:nvSpPr>
          <p:cNvPr id="100" name="Google Shape;100;p20"/>
          <p:cNvSpPr txBox="1"/>
          <p:nvPr/>
        </p:nvSpPr>
        <p:spPr>
          <a:xfrm>
            <a:off x="696195" y="6363979"/>
            <a:ext cx="5302500" cy="618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900">
                <a:solidFill>
                  <a:schemeClr val="dk1"/>
                </a:solidFill>
              </a:rPr>
              <a:t>NATIONAL WEATHER SERVICE</a:t>
            </a:r>
            <a:endParaRPr b="1" sz="1900">
              <a:solidFill>
                <a:schemeClr val="dk1"/>
              </a:solidFill>
            </a:endParaRPr>
          </a:p>
          <a:p>
            <a:pPr indent="0" lvl="0" marL="0" rtl="0" algn="l">
              <a:spcBef>
                <a:spcPts val="0"/>
              </a:spcBef>
              <a:spcAft>
                <a:spcPts val="0"/>
              </a:spcAft>
              <a:buNone/>
            </a:pPr>
            <a:r>
              <a:t/>
            </a:r>
            <a:endParaRPr sz="1900"/>
          </a:p>
        </p:txBody>
      </p:sp>
    </p:spTree>
  </p:cSld>
  <p:clrMap accent1="accent1" accent2="accent2" accent3="accent3" accent4="accent4" accent5="accent5" accent6="accent6" bg1="lt1" bg2="dk2" tx1="dk1" tx2="lt2" folHlink="folHlink" hlink="hlink"/>
  <p:sldLayoutIdLst>
    <p:sldLayoutId id="2147483666" r:id="rId4"/>
    <p:sldLayoutId id="2147483667" r:id="rId5"/>
    <p:sldLayoutId id="2147483668" r:id="rId6"/>
    <p:sldLayoutId id="2147483669" r:id="rId7"/>
    <p:sldLayoutId id="2147483670" r:id="rId8"/>
    <p:sldLayoutId id="214748367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hyperlink" Target="mailto:nws.webfeedback@noaa.gov" TargetMode="External"/><Relationship Id="rId4" Type="http://schemas.openxmlformats.org/officeDocument/2006/relationships/hyperlink" Target="https://www.weather.gov/fire/training" TargetMode="External"/><Relationship Id="rId5" Type="http://schemas.openxmlformats.org/officeDocument/2006/relationships/hyperlink" Target="https://www.weather.gov/media/fire/FINAL_%20SPOT%20Update%20for%20Partners.pdf" TargetMode="External"/><Relationship Id="rId6" Type="http://schemas.openxmlformats.org/officeDocument/2006/relationships/hyperlink" Target="https://www.weather.gov/contac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14.jpg"/><Relationship Id="rId6" Type="http://schemas.openxmlformats.org/officeDocument/2006/relationships/image" Target="../media/image11.png"/><Relationship Id="rId7" Type="http://schemas.openxmlformats.org/officeDocument/2006/relationships/image" Target="../media/image19.png"/><Relationship Id="rId8"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hyperlink" Target="https://www.nws.noaa.gov/directives/sym/pd01004001curr.pdf" TargetMode="External"/><Relationship Id="rId4" Type="http://schemas.openxmlformats.org/officeDocument/2006/relationships/hyperlink" Target="https://www.weather.gov/media/directives/010_pdfs/pd01024003curr.pdf" TargetMode="External"/><Relationship Id="rId5" Type="http://schemas.openxmlformats.org/officeDocument/2006/relationships/image" Target="../media/image18.png"/><Relationship Id="rId6"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hyperlink" Target="https://spot.weather.gov/" TargetMode="External"/><Relationship Id="rId4" Type="http://schemas.openxmlformats.org/officeDocument/2006/relationships/image" Target="../media/image5.pn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hyperlink" Target="http://weather.gov/spot" TargetMode="External"/><Relationship Id="rId4" Type="http://schemas.openxmlformats.org/officeDocument/2006/relationships/hyperlink" Target="http://spot.weather.gov" TargetMode="External"/><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hyperlink" Target="https://www.nco.ncep.noaa.gov/status/cwd/" TargetMode="External"/><Relationship Id="rId8" Type="http://schemas.openxmlformats.org/officeDocument/2006/relationships/hyperlink" Target="https://www.nco.ncep.noaa.gov/status/message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7"/>
          <p:cNvSpPr txBox="1"/>
          <p:nvPr/>
        </p:nvSpPr>
        <p:spPr>
          <a:xfrm>
            <a:off x="793425" y="261525"/>
            <a:ext cx="7272300" cy="61416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500">
                <a:solidFill>
                  <a:srgbClr val="0A4595"/>
                </a:solidFill>
              </a:rPr>
              <a:t>Welcome to today’s Spot Transition Update Webinar, we will be starting shortly.</a:t>
            </a:r>
            <a:br>
              <a:rPr b="1" lang="en-US" sz="3600">
                <a:solidFill>
                  <a:srgbClr val="0A4595"/>
                </a:solidFill>
              </a:rPr>
            </a:br>
            <a:endParaRPr b="1" sz="1500">
              <a:solidFill>
                <a:srgbClr val="0A4595"/>
              </a:solidFill>
            </a:endParaRPr>
          </a:p>
          <a:p>
            <a:pPr indent="0" lvl="0" marL="0" rtl="0" algn="l">
              <a:spcBef>
                <a:spcPts val="0"/>
              </a:spcBef>
              <a:spcAft>
                <a:spcPts val="0"/>
              </a:spcAft>
              <a:buNone/>
            </a:pPr>
            <a:r>
              <a:t/>
            </a:r>
            <a:endParaRPr sz="700">
              <a:solidFill>
                <a:srgbClr val="07336F"/>
              </a:solidFill>
            </a:endParaRPr>
          </a:p>
          <a:p>
            <a:pPr indent="-304800" lvl="0" marL="304800" rtl="0" algn="l">
              <a:lnSpc>
                <a:spcPct val="115000"/>
              </a:lnSpc>
              <a:spcBef>
                <a:spcPts val="0"/>
              </a:spcBef>
              <a:spcAft>
                <a:spcPts val="0"/>
              </a:spcAft>
              <a:buClr>
                <a:schemeClr val="accent2"/>
              </a:buClr>
              <a:buSzPts val="2400"/>
              <a:buChar char="●"/>
            </a:pPr>
            <a:r>
              <a:rPr lang="en-US" sz="2400">
                <a:solidFill>
                  <a:schemeClr val="accent2"/>
                </a:solidFill>
              </a:rPr>
              <a:t>All participants will be in “listen-only” mode only.</a:t>
            </a:r>
            <a:br>
              <a:rPr lang="en-US" sz="2400">
                <a:solidFill>
                  <a:schemeClr val="accent2"/>
                </a:solidFill>
              </a:rPr>
            </a:br>
            <a:endParaRPr>
              <a:solidFill>
                <a:schemeClr val="accent2"/>
              </a:solidFill>
            </a:endParaRPr>
          </a:p>
          <a:p>
            <a:pPr indent="-304800" lvl="0" marL="304800" rtl="0" algn="l">
              <a:lnSpc>
                <a:spcPct val="115000"/>
              </a:lnSpc>
              <a:spcBef>
                <a:spcPts val="0"/>
              </a:spcBef>
              <a:spcAft>
                <a:spcPts val="0"/>
              </a:spcAft>
              <a:buClr>
                <a:schemeClr val="accent2"/>
              </a:buClr>
              <a:buSzPts val="2400"/>
              <a:buChar char="●"/>
            </a:pPr>
            <a:r>
              <a:rPr lang="en-US" sz="2400">
                <a:solidFill>
                  <a:schemeClr val="accent2"/>
                </a:solidFill>
              </a:rPr>
              <a:t>The control panel can be toggled on/off using the orange arrow at the top left </a:t>
            </a:r>
            <a:r>
              <a:rPr lang="en-US" sz="2400">
                <a:solidFill>
                  <a:schemeClr val="dk1"/>
                </a:solidFill>
              </a:rPr>
              <a:t>(see image to the right). </a:t>
            </a:r>
            <a:endParaRPr sz="2400">
              <a:solidFill>
                <a:schemeClr val="dk1"/>
              </a:solidFill>
            </a:endParaRPr>
          </a:p>
          <a:p>
            <a:pPr indent="0" lvl="0" marL="0" rtl="0" algn="l">
              <a:lnSpc>
                <a:spcPct val="115000"/>
              </a:lnSpc>
              <a:spcBef>
                <a:spcPts val="0"/>
              </a:spcBef>
              <a:spcAft>
                <a:spcPts val="0"/>
              </a:spcAft>
              <a:buNone/>
            </a:pPr>
            <a:r>
              <a:t/>
            </a:r>
            <a:endParaRPr>
              <a:solidFill>
                <a:schemeClr val="accent2"/>
              </a:solidFill>
            </a:endParaRPr>
          </a:p>
          <a:p>
            <a:pPr indent="-304800" lvl="0" marL="304800" rtl="0" algn="l">
              <a:lnSpc>
                <a:spcPct val="115000"/>
              </a:lnSpc>
              <a:spcBef>
                <a:spcPts val="0"/>
              </a:spcBef>
              <a:spcAft>
                <a:spcPts val="0"/>
              </a:spcAft>
              <a:buClr>
                <a:schemeClr val="accent2"/>
              </a:buClr>
              <a:buSzPts val="2400"/>
              <a:buChar char="●"/>
            </a:pPr>
            <a:r>
              <a:rPr lang="en-US" sz="2400">
                <a:solidFill>
                  <a:schemeClr val="accent2"/>
                </a:solidFill>
              </a:rPr>
              <a:t>Please submit questions via the Questions/Chat tab on your GotoWebinar toolbar (see image to the right). We’ll answer as many as we can in the Q&amp;A section of the presentation.</a:t>
            </a:r>
            <a:endParaRPr sz="2400">
              <a:solidFill>
                <a:schemeClr val="accent2"/>
              </a:solidFill>
            </a:endParaRPr>
          </a:p>
          <a:p>
            <a:pPr indent="0" lvl="0" marL="609600" rtl="0" algn="l">
              <a:lnSpc>
                <a:spcPct val="115000"/>
              </a:lnSpc>
              <a:spcBef>
                <a:spcPts val="0"/>
              </a:spcBef>
              <a:spcAft>
                <a:spcPts val="0"/>
              </a:spcAft>
              <a:buNone/>
            </a:pPr>
            <a:r>
              <a:t/>
            </a:r>
            <a:endParaRPr sz="2400">
              <a:solidFill>
                <a:schemeClr val="accent2"/>
              </a:solidFill>
            </a:endParaRPr>
          </a:p>
          <a:p>
            <a:pPr indent="0" lvl="0" marL="0" rtl="0" algn="l">
              <a:spcBef>
                <a:spcPts val="0"/>
              </a:spcBef>
              <a:spcAft>
                <a:spcPts val="0"/>
              </a:spcAft>
              <a:buNone/>
            </a:pPr>
            <a:r>
              <a:t/>
            </a:r>
            <a:endParaRPr sz="2400">
              <a:solidFill>
                <a:schemeClr val="accent2"/>
              </a:solidFill>
            </a:endParaRPr>
          </a:p>
        </p:txBody>
      </p:sp>
      <p:pic>
        <p:nvPicPr>
          <p:cNvPr id="135" name="Google Shape;135;p27"/>
          <p:cNvPicPr preferRelativeResize="0"/>
          <p:nvPr/>
        </p:nvPicPr>
        <p:blipFill>
          <a:blip r:embed="rId3">
            <a:alphaModFix/>
          </a:blip>
          <a:stretch>
            <a:fillRect/>
          </a:stretch>
        </p:blipFill>
        <p:spPr>
          <a:xfrm>
            <a:off x="8588300" y="420225"/>
            <a:ext cx="2550375" cy="5609606"/>
          </a:xfrm>
          <a:prstGeom prst="rect">
            <a:avLst/>
          </a:prstGeom>
          <a:noFill/>
          <a:ln>
            <a:noFill/>
          </a:ln>
        </p:spPr>
      </p:pic>
      <p:sp>
        <p:nvSpPr>
          <p:cNvPr id="136" name="Google Shape;136;p27"/>
          <p:cNvSpPr/>
          <p:nvPr/>
        </p:nvSpPr>
        <p:spPr>
          <a:xfrm>
            <a:off x="8689900" y="179050"/>
            <a:ext cx="286500" cy="554700"/>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txBox="1"/>
          <p:nvPr>
            <p:ph type="title"/>
          </p:nvPr>
        </p:nvSpPr>
        <p:spPr>
          <a:xfrm>
            <a:off x="433700" y="0"/>
            <a:ext cx="11119500" cy="1047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a:t>What’s New</a:t>
            </a:r>
            <a:endParaRPr/>
          </a:p>
        </p:txBody>
      </p:sp>
      <p:sp>
        <p:nvSpPr>
          <p:cNvPr id="221" name="Google Shape;221;p36"/>
          <p:cNvSpPr txBox="1"/>
          <p:nvPr>
            <p:ph idx="1" type="body"/>
          </p:nvPr>
        </p:nvSpPr>
        <p:spPr>
          <a:xfrm>
            <a:off x="433700" y="1048000"/>
            <a:ext cx="11594400" cy="5318700"/>
          </a:xfrm>
          <a:prstGeom prst="rect">
            <a:avLst/>
          </a:prstGeom>
        </p:spPr>
        <p:txBody>
          <a:bodyPr anchorCtr="0" anchor="t" bIns="121900" lIns="121900" spcFirstLastPara="1" rIns="121900" wrap="square" tIns="121900">
            <a:noAutofit/>
          </a:bodyPr>
          <a:lstStyle/>
          <a:p>
            <a:pPr indent="-368300" lvl="0" marL="457200" rtl="0" algn="l">
              <a:spcBef>
                <a:spcPts val="900"/>
              </a:spcBef>
              <a:spcAft>
                <a:spcPts val="0"/>
              </a:spcAft>
              <a:buSzPts val="2200"/>
              <a:buChar char="•"/>
            </a:pPr>
            <a:r>
              <a:rPr lang="en-US" sz="2200"/>
              <a:t>An email token is provide for edit access to requests</a:t>
            </a:r>
            <a:endParaRPr sz="2200"/>
          </a:p>
          <a:p>
            <a:pPr indent="-368300" lvl="1" marL="914400" rtl="0" algn="l">
              <a:spcBef>
                <a:spcPts val="0"/>
              </a:spcBef>
              <a:spcAft>
                <a:spcPts val="0"/>
              </a:spcAft>
              <a:buSzPts val="2200"/>
              <a:buChar char="•"/>
            </a:pPr>
            <a:r>
              <a:rPr lang="en-US" sz="2200"/>
              <a:t>token is sharable</a:t>
            </a:r>
            <a:endParaRPr sz="2200"/>
          </a:p>
          <a:p>
            <a:pPr indent="0" lvl="0" marL="0" rtl="0" algn="l">
              <a:spcBef>
                <a:spcPts val="900"/>
              </a:spcBef>
              <a:spcAft>
                <a:spcPts val="0"/>
              </a:spcAft>
              <a:buNone/>
            </a:pPr>
            <a:r>
              <a:t/>
            </a:r>
            <a:endParaRPr sz="2200"/>
          </a:p>
          <a:p>
            <a:pPr indent="-368300" lvl="0" marL="457200" rtl="0" algn="l">
              <a:spcBef>
                <a:spcPts val="900"/>
              </a:spcBef>
              <a:spcAft>
                <a:spcPts val="0"/>
              </a:spcAft>
              <a:buSzPts val="2200"/>
              <a:buChar char="•"/>
            </a:pPr>
            <a:r>
              <a:rPr lang="en-US" sz="2200"/>
              <a:t>Future Forecasts feature</a:t>
            </a:r>
            <a:endParaRPr sz="2200"/>
          </a:p>
          <a:p>
            <a:pPr indent="-368300" lvl="1" marL="914400" rtl="0" algn="l">
              <a:spcBef>
                <a:spcPts val="0"/>
              </a:spcBef>
              <a:spcAft>
                <a:spcPts val="0"/>
              </a:spcAft>
              <a:buSzPts val="2200"/>
              <a:buChar char="•"/>
            </a:pPr>
            <a:r>
              <a:rPr lang="en-US" sz="2200"/>
              <a:t>some aspects of dates/times still need work</a:t>
            </a:r>
            <a:endParaRPr sz="2200"/>
          </a:p>
          <a:p>
            <a:pPr indent="0" lvl="0" marL="0" rtl="0" algn="l">
              <a:spcBef>
                <a:spcPts val="900"/>
              </a:spcBef>
              <a:spcAft>
                <a:spcPts val="0"/>
              </a:spcAft>
              <a:buNone/>
            </a:pPr>
            <a:r>
              <a:t/>
            </a:r>
            <a:endParaRPr/>
          </a:p>
        </p:txBody>
      </p:sp>
      <p:pic>
        <p:nvPicPr>
          <p:cNvPr id="222" name="Google Shape;222;p36"/>
          <p:cNvPicPr preferRelativeResize="0"/>
          <p:nvPr/>
        </p:nvPicPr>
        <p:blipFill>
          <a:blip r:embed="rId3">
            <a:alphaModFix/>
          </a:blip>
          <a:stretch>
            <a:fillRect/>
          </a:stretch>
        </p:blipFill>
        <p:spPr>
          <a:xfrm>
            <a:off x="3455397" y="3172325"/>
            <a:ext cx="5076099" cy="3194375"/>
          </a:xfrm>
          <a:prstGeom prst="rect">
            <a:avLst/>
          </a:prstGeom>
          <a:noFill/>
          <a:ln>
            <a:noFill/>
          </a:ln>
        </p:spPr>
      </p:pic>
      <p:pic>
        <p:nvPicPr>
          <p:cNvPr id="223" name="Google Shape;223;p36"/>
          <p:cNvPicPr preferRelativeResize="0"/>
          <p:nvPr/>
        </p:nvPicPr>
        <p:blipFill rotWithShape="1">
          <a:blip r:embed="rId4">
            <a:alphaModFix/>
          </a:blip>
          <a:srcRect b="0" l="44487" r="0" t="19980"/>
          <a:stretch/>
        </p:blipFill>
        <p:spPr>
          <a:xfrm>
            <a:off x="7899117" y="0"/>
            <a:ext cx="4292883" cy="3194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7"/>
          <p:cNvSpPr txBox="1"/>
          <p:nvPr>
            <p:ph type="title"/>
          </p:nvPr>
        </p:nvSpPr>
        <p:spPr>
          <a:xfrm>
            <a:off x="433700" y="0"/>
            <a:ext cx="11119500" cy="1047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User Experience Challenges</a:t>
            </a:r>
            <a:endParaRPr/>
          </a:p>
        </p:txBody>
      </p:sp>
      <p:sp>
        <p:nvSpPr>
          <p:cNvPr id="229" name="Google Shape;229;p37"/>
          <p:cNvSpPr txBox="1"/>
          <p:nvPr>
            <p:ph idx="1" type="body"/>
          </p:nvPr>
        </p:nvSpPr>
        <p:spPr>
          <a:xfrm>
            <a:off x="670100" y="1047900"/>
            <a:ext cx="11119500" cy="5318700"/>
          </a:xfrm>
          <a:prstGeom prst="rect">
            <a:avLst/>
          </a:prstGeom>
        </p:spPr>
        <p:txBody>
          <a:bodyPr anchorCtr="0" anchor="t" bIns="121900" lIns="121900" spcFirstLastPara="1" rIns="121900" wrap="square" tIns="121900">
            <a:noAutofit/>
          </a:bodyPr>
          <a:lstStyle/>
          <a:p>
            <a:pPr indent="0" lvl="0" marL="0" rtl="0" algn="ctr">
              <a:spcBef>
                <a:spcPts val="900"/>
              </a:spcBef>
              <a:spcAft>
                <a:spcPts val="0"/>
              </a:spcAft>
              <a:buNone/>
            </a:pPr>
            <a:r>
              <a:rPr b="1" i="1" lang="en-US" sz="2800">
                <a:solidFill>
                  <a:srgbClr val="980000"/>
                </a:solidFill>
              </a:rPr>
              <a:t>Please contact your local WFO with questions or concerns.</a:t>
            </a:r>
            <a:endParaRPr b="1" i="1" sz="2800">
              <a:solidFill>
                <a:srgbClr val="980000"/>
              </a:solidFill>
            </a:endParaRPr>
          </a:p>
          <a:p>
            <a:pPr indent="0" lvl="0" marL="0" rtl="0" algn="l">
              <a:spcBef>
                <a:spcPts val="900"/>
              </a:spcBef>
              <a:spcAft>
                <a:spcPts val="0"/>
              </a:spcAft>
              <a:buNone/>
            </a:pPr>
            <a:r>
              <a:t/>
            </a:r>
            <a:endParaRPr sz="1100">
              <a:solidFill>
                <a:srgbClr val="000000"/>
              </a:solidFill>
            </a:endParaRPr>
          </a:p>
          <a:p>
            <a:pPr indent="0" lvl="0" marL="0" rtl="0" algn="l">
              <a:spcBef>
                <a:spcPts val="900"/>
              </a:spcBef>
              <a:spcAft>
                <a:spcPts val="0"/>
              </a:spcAft>
              <a:buNone/>
            </a:pPr>
            <a:r>
              <a:t/>
            </a:r>
            <a:endParaRPr sz="1100">
              <a:solidFill>
                <a:srgbClr val="000000"/>
              </a:solidFill>
            </a:endParaRPr>
          </a:p>
          <a:p>
            <a:pPr indent="-361950" lvl="0" marL="800100" rtl="0" algn="l">
              <a:spcBef>
                <a:spcPts val="900"/>
              </a:spcBef>
              <a:spcAft>
                <a:spcPts val="0"/>
              </a:spcAft>
              <a:buSzPts val="2100"/>
              <a:buChar char="•"/>
            </a:pPr>
            <a:r>
              <a:rPr lang="en-US" sz="2100"/>
              <a:t>Monitor cannot be filtered to only show requests for a specific office (*can be sorted)</a:t>
            </a:r>
            <a:endParaRPr sz="100"/>
          </a:p>
          <a:p>
            <a:pPr indent="-361950" lvl="0" marL="800100" rtl="0" algn="l">
              <a:spcBef>
                <a:spcPts val="0"/>
              </a:spcBef>
              <a:spcAft>
                <a:spcPts val="0"/>
              </a:spcAft>
              <a:buSzPts val="2100"/>
              <a:buChar char="•"/>
            </a:pPr>
            <a:r>
              <a:rPr lang="en-US" sz="2100"/>
              <a:t>When editing an existing request, some fields are not retained </a:t>
            </a:r>
            <a:endParaRPr sz="100"/>
          </a:p>
          <a:p>
            <a:pPr indent="-361950" lvl="0" marL="800100" rtl="0" algn="l">
              <a:spcBef>
                <a:spcPts val="0"/>
              </a:spcBef>
              <a:spcAft>
                <a:spcPts val="0"/>
              </a:spcAft>
              <a:buSzPts val="2100"/>
              <a:buChar char="•"/>
            </a:pPr>
            <a:r>
              <a:rPr lang="en-US" sz="2100"/>
              <a:t>Clicking on the map multiple times will result in multiple markers</a:t>
            </a:r>
            <a:endParaRPr sz="100"/>
          </a:p>
          <a:p>
            <a:pPr indent="-361950" lvl="0" marL="800100" rtl="0" algn="l">
              <a:spcBef>
                <a:spcPts val="0"/>
              </a:spcBef>
              <a:spcAft>
                <a:spcPts val="0"/>
              </a:spcAft>
              <a:buSzPts val="2100"/>
              <a:buChar char="•"/>
            </a:pPr>
            <a:r>
              <a:rPr lang="en-US" sz="2100"/>
              <a:t>Map markers may not be the correct color on the monitor</a:t>
            </a:r>
            <a:endParaRPr sz="2100"/>
          </a:p>
          <a:p>
            <a:pPr indent="-361950" lvl="0" marL="800100" rtl="0" algn="l">
              <a:spcBef>
                <a:spcPts val="0"/>
              </a:spcBef>
              <a:spcAft>
                <a:spcPts val="0"/>
              </a:spcAft>
              <a:buSzPts val="2100"/>
              <a:buChar char="•"/>
            </a:pPr>
            <a:r>
              <a:rPr lang="en-US" sz="2100"/>
              <a:t>Decimal points in weather elements are not allowable</a:t>
            </a:r>
            <a:endParaRPr sz="100"/>
          </a:p>
          <a:p>
            <a:pPr indent="-361950" lvl="0" marL="800100" rtl="0" algn="l">
              <a:spcBef>
                <a:spcPts val="0"/>
              </a:spcBef>
              <a:spcAft>
                <a:spcPts val="0"/>
              </a:spcAft>
              <a:buSzPts val="2100"/>
              <a:buChar char="•"/>
            </a:pPr>
            <a:r>
              <a:rPr lang="en-US" sz="2100"/>
              <a:t>No plot button for decimal degrees</a:t>
            </a:r>
            <a:endParaRPr sz="100"/>
          </a:p>
          <a:p>
            <a:pPr indent="-361950" lvl="0" marL="800100" rtl="0" algn="l">
              <a:spcBef>
                <a:spcPts val="0"/>
              </a:spcBef>
              <a:spcAft>
                <a:spcPts val="0"/>
              </a:spcAft>
              <a:buSzPts val="2100"/>
              <a:buChar char="•"/>
            </a:pPr>
            <a:r>
              <a:rPr lang="en-US" sz="2100"/>
              <a:t>RH observation must be input - no auto calculation</a:t>
            </a:r>
            <a:endParaRPr sz="100"/>
          </a:p>
          <a:p>
            <a:pPr indent="-361950" lvl="0" marL="800100" rtl="0" algn="l">
              <a:spcBef>
                <a:spcPts val="0"/>
              </a:spcBef>
              <a:spcAft>
                <a:spcPts val="0"/>
              </a:spcAft>
              <a:buSzPts val="2100"/>
              <a:buChar char="•"/>
            </a:pPr>
            <a:r>
              <a:rPr lang="en-US" sz="2100"/>
              <a:t>The map is squished on display map</a:t>
            </a:r>
            <a:endParaRPr sz="2100"/>
          </a:p>
          <a:p>
            <a:pPr indent="0" lvl="0" marL="0" rtl="0" algn="l">
              <a:spcBef>
                <a:spcPts val="900"/>
              </a:spcBef>
              <a:spcAft>
                <a:spcPts val="0"/>
              </a:spcAft>
              <a:buNone/>
            </a:pPr>
            <a:r>
              <a:t/>
            </a:r>
            <a:endParaRPr sz="2700"/>
          </a:p>
          <a:p>
            <a:pPr indent="0" lvl="0" marL="0" rtl="0" algn="l">
              <a:spcBef>
                <a:spcPts val="900"/>
              </a:spcBef>
              <a:spcAft>
                <a:spcPts val="0"/>
              </a:spcAft>
              <a:buNone/>
            </a:pPr>
            <a:r>
              <a:t/>
            </a:r>
            <a:endParaRPr sz="2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txBox="1"/>
          <p:nvPr>
            <p:ph type="title"/>
          </p:nvPr>
        </p:nvSpPr>
        <p:spPr>
          <a:xfrm>
            <a:off x="433700" y="0"/>
            <a:ext cx="11119500" cy="1047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en-US"/>
              <a:t>Training Resources and Feedback Form</a:t>
            </a:r>
            <a:endParaRPr/>
          </a:p>
        </p:txBody>
      </p:sp>
      <p:sp>
        <p:nvSpPr>
          <p:cNvPr id="235" name="Google Shape;235;p38"/>
          <p:cNvSpPr txBox="1"/>
          <p:nvPr>
            <p:ph idx="1" type="body"/>
          </p:nvPr>
        </p:nvSpPr>
        <p:spPr>
          <a:xfrm>
            <a:off x="433700" y="1048000"/>
            <a:ext cx="11594400" cy="5318700"/>
          </a:xfrm>
          <a:prstGeom prst="rect">
            <a:avLst/>
          </a:prstGeom>
        </p:spPr>
        <p:txBody>
          <a:bodyPr anchorCtr="0" anchor="t" bIns="121900" lIns="121900" spcFirstLastPara="1" rIns="121900" wrap="square" tIns="121900">
            <a:noAutofit/>
          </a:bodyPr>
          <a:lstStyle/>
          <a:p>
            <a:pPr indent="0" lvl="0" marL="0" rtl="0" algn="l">
              <a:spcBef>
                <a:spcPts val="900"/>
              </a:spcBef>
              <a:spcAft>
                <a:spcPts val="0"/>
              </a:spcAft>
              <a:buNone/>
            </a:pPr>
            <a:r>
              <a:rPr lang="en-US" sz="2400"/>
              <a:t>Feedback:  </a:t>
            </a:r>
            <a:r>
              <a:rPr lang="en-US" sz="2400" u="sng">
                <a:solidFill>
                  <a:schemeClr val="hlink"/>
                </a:solidFill>
                <a:hlinkClick r:id="rId3"/>
              </a:rPr>
              <a:t>nws.webfeedback@noaa.gov</a:t>
            </a:r>
            <a:endParaRPr sz="2400"/>
          </a:p>
          <a:p>
            <a:pPr indent="0" lvl="0" marL="0" rtl="0" algn="l">
              <a:spcBef>
                <a:spcPts val="900"/>
              </a:spcBef>
              <a:spcAft>
                <a:spcPts val="0"/>
              </a:spcAft>
              <a:buNone/>
            </a:pPr>
            <a:r>
              <a:t/>
            </a:r>
            <a:endParaRPr sz="2400"/>
          </a:p>
          <a:p>
            <a:pPr indent="0" lvl="0" marL="0" rtl="0" algn="l">
              <a:spcBef>
                <a:spcPts val="900"/>
              </a:spcBef>
              <a:spcAft>
                <a:spcPts val="0"/>
              </a:spcAft>
              <a:buNone/>
            </a:pPr>
            <a:r>
              <a:rPr lang="en-US" sz="2400"/>
              <a:t>Training Materials:  </a:t>
            </a:r>
            <a:r>
              <a:rPr lang="en-US" sz="2400" u="sng">
                <a:solidFill>
                  <a:schemeClr val="hlink"/>
                </a:solidFill>
                <a:hlinkClick r:id="rId4"/>
              </a:rPr>
              <a:t>https://www.weather.gov/fire/training</a:t>
            </a:r>
            <a:endParaRPr sz="2400"/>
          </a:p>
          <a:p>
            <a:pPr indent="0" lvl="0" marL="0" rtl="0" algn="l">
              <a:spcBef>
                <a:spcPts val="900"/>
              </a:spcBef>
              <a:spcAft>
                <a:spcPts val="0"/>
              </a:spcAft>
              <a:buNone/>
            </a:pPr>
            <a:r>
              <a:t/>
            </a:r>
            <a:endParaRPr sz="2400"/>
          </a:p>
          <a:p>
            <a:pPr indent="0" lvl="0" marL="0" rtl="0" algn="l">
              <a:spcBef>
                <a:spcPts val="900"/>
              </a:spcBef>
              <a:spcAft>
                <a:spcPts val="0"/>
              </a:spcAft>
              <a:buNone/>
            </a:pPr>
            <a:r>
              <a:rPr lang="en-US" sz="2400"/>
              <a:t>Information for Partners: </a:t>
            </a:r>
            <a:r>
              <a:rPr lang="en-US" sz="2400" u="sng">
                <a:solidFill>
                  <a:schemeClr val="hlink"/>
                </a:solidFill>
                <a:hlinkClick r:id="rId5"/>
              </a:rPr>
              <a:t>https://www.weather.gov/media/fire/FINAL_%20SPOT%20Update%20for%20Partners.pdf </a:t>
            </a:r>
            <a:endParaRPr sz="2400"/>
          </a:p>
          <a:p>
            <a:pPr indent="0" lvl="0" marL="0" rtl="0" algn="l">
              <a:spcBef>
                <a:spcPts val="900"/>
              </a:spcBef>
              <a:spcAft>
                <a:spcPts val="0"/>
              </a:spcAft>
              <a:buNone/>
            </a:pPr>
            <a:r>
              <a:t/>
            </a:r>
            <a:endParaRPr sz="2400"/>
          </a:p>
          <a:p>
            <a:pPr indent="0" lvl="0" marL="0" rtl="0" algn="ctr">
              <a:spcBef>
                <a:spcPts val="900"/>
              </a:spcBef>
              <a:spcAft>
                <a:spcPts val="0"/>
              </a:spcAft>
              <a:buNone/>
            </a:pPr>
            <a:r>
              <a:rPr b="1" i="1" lang="en-US" sz="2800">
                <a:solidFill>
                  <a:srgbClr val="980000"/>
                </a:solidFill>
              </a:rPr>
              <a:t>Please contact your local WFO with questions or concerns.</a:t>
            </a:r>
            <a:endParaRPr b="1" i="1" sz="2800">
              <a:solidFill>
                <a:srgbClr val="980000"/>
              </a:solidFill>
            </a:endParaRPr>
          </a:p>
          <a:p>
            <a:pPr indent="0" lvl="0" marL="0" rtl="0" algn="ctr">
              <a:spcBef>
                <a:spcPts val="900"/>
              </a:spcBef>
              <a:spcAft>
                <a:spcPts val="0"/>
              </a:spcAft>
              <a:buNone/>
            </a:pPr>
            <a:r>
              <a:rPr b="1" i="1" lang="en-US" sz="2800" u="sng">
                <a:solidFill>
                  <a:schemeClr val="hlink"/>
                </a:solidFill>
                <a:hlinkClick r:id="rId6"/>
              </a:rPr>
              <a:t>https://www.weather.gov/contact/</a:t>
            </a:r>
            <a:endParaRPr b="1" i="1" sz="2800">
              <a:solidFill>
                <a:srgbClr val="980000"/>
              </a:solidFill>
            </a:endParaRPr>
          </a:p>
          <a:p>
            <a:pPr indent="0" lvl="0" marL="0" rtl="0" algn="l">
              <a:spcBef>
                <a:spcPts val="900"/>
              </a:spcBef>
              <a:spcAft>
                <a:spcPts val="0"/>
              </a:spcAft>
              <a:buNone/>
            </a:pPr>
            <a:r>
              <a:t/>
            </a:r>
            <a:endParaRPr sz="2400"/>
          </a:p>
          <a:p>
            <a:pPr indent="0" lvl="0" marL="0" rtl="0" algn="l">
              <a:spcBef>
                <a:spcPts val="900"/>
              </a:spcBef>
              <a:spcAft>
                <a:spcPts val="0"/>
              </a:spcAft>
              <a:buNone/>
            </a:pPr>
            <a:r>
              <a:t/>
            </a:r>
            <a:endParaRPr sz="2400"/>
          </a:p>
          <a:p>
            <a:pPr indent="0" lvl="0" marL="0" rtl="0" algn="l">
              <a:spcBef>
                <a:spcPts val="900"/>
              </a:spcBef>
              <a:spcAft>
                <a:spcPts val="0"/>
              </a:spcAft>
              <a:buNone/>
            </a:pPr>
            <a:r>
              <a:t/>
            </a:r>
            <a:endParaRPr sz="2400"/>
          </a:p>
          <a:p>
            <a:pPr indent="0" lvl="0" marL="0" rtl="0" algn="l">
              <a:spcBef>
                <a:spcPts val="900"/>
              </a:spcBef>
              <a:spcAft>
                <a:spcPts val="0"/>
              </a:spcAft>
              <a:buNone/>
            </a:pPr>
            <a:r>
              <a:t/>
            </a:r>
            <a:endParaRPr sz="2400"/>
          </a:p>
          <a:p>
            <a:pPr indent="0" lvl="0" marL="0" rtl="0" algn="l">
              <a:spcBef>
                <a:spcPts val="900"/>
              </a:spcBef>
              <a:spcAft>
                <a:spcPts val="0"/>
              </a:spcAft>
              <a:buNone/>
            </a:pPr>
            <a:r>
              <a:t/>
            </a:r>
            <a:endParaRPr sz="2400"/>
          </a:p>
          <a:p>
            <a:pPr indent="0" lvl="0" marL="0" rtl="0" algn="l">
              <a:spcBef>
                <a:spcPts val="900"/>
              </a:spcBef>
              <a:spcAft>
                <a:spcPts val="0"/>
              </a:spcAft>
              <a:buNone/>
            </a:pPr>
            <a:r>
              <a:t/>
            </a:r>
            <a:endParaRPr sz="2400"/>
          </a:p>
          <a:p>
            <a:pPr indent="0" lvl="0" marL="0" rtl="0" algn="l">
              <a:spcBef>
                <a:spcPts val="900"/>
              </a:spcBef>
              <a:spcAft>
                <a:spcPts val="0"/>
              </a:spcAft>
              <a:buNone/>
            </a:pPr>
            <a:r>
              <a:t/>
            </a:r>
            <a:endParaRPr sz="2700"/>
          </a:p>
          <a:p>
            <a:pPr indent="0" lvl="0" marL="0" rtl="0" algn="l">
              <a:spcBef>
                <a:spcPts val="900"/>
              </a:spcBef>
              <a:spcAft>
                <a:spcPts val="0"/>
              </a:spcAft>
              <a:buNone/>
            </a:pPr>
            <a:r>
              <a:t/>
            </a:r>
            <a:endParaRPr sz="2700"/>
          </a:p>
          <a:p>
            <a:pPr indent="0" lvl="0" marL="0" rtl="0" algn="l">
              <a:spcBef>
                <a:spcPts val="900"/>
              </a:spcBef>
              <a:spcAft>
                <a:spcPts val="0"/>
              </a:spcAft>
              <a:buNone/>
            </a:pPr>
            <a:r>
              <a:t/>
            </a:r>
            <a:endParaRPr sz="2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39"/>
          <p:cNvPicPr preferRelativeResize="0"/>
          <p:nvPr/>
        </p:nvPicPr>
        <p:blipFill>
          <a:blip r:embed="rId3">
            <a:alphaModFix/>
          </a:blip>
          <a:stretch>
            <a:fillRect/>
          </a:stretch>
        </p:blipFill>
        <p:spPr>
          <a:xfrm>
            <a:off x="1243100" y="94350"/>
            <a:ext cx="9879575" cy="62070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8"/>
          <p:cNvSpPr txBox="1"/>
          <p:nvPr>
            <p:ph idx="4294967295" type="body"/>
          </p:nvPr>
        </p:nvSpPr>
        <p:spPr>
          <a:xfrm>
            <a:off x="2879625" y="849675"/>
            <a:ext cx="9312300" cy="1093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5900"/>
              <a:buNone/>
            </a:pPr>
            <a:r>
              <a:rPr b="1" lang="en-US" sz="4300">
                <a:solidFill>
                  <a:srgbClr val="FFFFFF"/>
                </a:solidFill>
              </a:rPr>
              <a:t>Spot Transition Update </a:t>
            </a:r>
            <a:endParaRPr b="1" sz="4300">
              <a:solidFill>
                <a:srgbClr val="FFFFFF"/>
              </a:solidFill>
            </a:endParaRPr>
          </a:p>
          <a:p>
            <a:pPr indent="0" lvl="0" marL="0" rtl="0" algn="l">
              <a:lnSpc>
                <a:spcPct val="100000"/>
              </a:lnSpc>
              <a:spcBef>
                <a:spcPts val="0"/>
              </a:spcBef>
              <a:spcAft>
                <a:spcPts val="0"/>
              </a:spcAft>
              <a:buNone/>
            </a:pPr>
            <a:r>
              <a:rPr i="1" lang="en-US" sz="3000">
                <a:solidFill>
                  <a:srgbClr val="FFFFFF"/>
                </a:solidFill>
              </a:rPr>
              <a:t>June 24	</a:t>
            </a:r>
            <a:r>
              <a:rPr i="1" lang="en-US" sz="3000">
                <a:solidFill>
                  <a:srgbClr val="FFFFFF"/>
                </a:solidFill>
              </a:rPr>
              <a:t>, 2024</a:t>
            </a:r>
            <a:endParaRPr i="1" sz="30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9"/>
          <p:cNvSpPr txBox="1"/>
          <p:nvPr>
            <p:ph idx="1" type="body"/>
          </p:nvPr>
        </p:nvSpPr>
        <p:spPr>
          <a:xfrm>
            <a:off x="1455352" y="5694300"/>
            <a:ext cx="2405100" cy="5229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b="1" lang="en-US" sz="1400"/>
              <a:t>Scott Stearns</a:t>
            </a:r>
            <a:endParaRPr b="1" sz="1400"/>
          </a:p>
          <a:p>
            <a:pPr indent="0" lvl="0" marL="0" rtl="0" algn="ctr">
              <a:spcBef>
                <a:spcPts val="0"/>
              </a:spcBef>
              <a:spcAft>
                <a:spcPts val="0"/>
              </a:spcAft>
              <a:buNone/>
            </a:pPr>
            <a:r>
              <a:rPr lang="en-US" sz="1400"/>
              <a:t>Fire Weather Coordinator</a:t>
            </a:r>
            <a:endParaRPr b="1" sz="1400"/>
          </a:p>
        </p:txBody>
      </p:sp>
      <p:sp>
        <p:nvSpPr>
          <p:cNvPr id="147" name="Google Shape;147;p29"/>
          <p:cNvSpPr txBox="1"/>
          <p:nvPr>
            <p:ph type="title"/>
          </p:nvPr>
        </p:nvSpPr>
        <p:spPr>
          <a:xfrm>
            <a:off x="211050" y="274625"/>
            <a:ext cx="11769900" cy="11433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lang="en-US"/>
              <a:t>Speakers</a:t>
            </a:r>
            <a:endParaRPr/>
          </a:p>
        </p:txBody>
      </p:sp>
      <p:sp>
        <p:nvSpPr>
          <p:cNvPr id="148" name="Google Shape;148;p29"/>
          <p:cNvSpPr txBox="1"/>
          <p:nvPr>
            <p:ph idx="1" type="body"/>
          </p:nvPr>
        </p:nvSpPr>
        <p:spPr>
          <a:xfrm>
            <a:off x="3729877" y="1294425"/>
            <a:ext cx="2257500" cy="312300"/>
          </a:xfrm>
          <a:prstGeom prst="rect">
            <a:avLst/>
          </a:prstGeom>
        </p:spPr>
        <p:txBody>
          <a:bodyPr anchorCtr="0" anchor="t" bIns="60925" lIns="121900" spcFirstLastPara="1" rIns="121900" wrap="square" tIns="60925">
            <a:noAutofit/>
          </a:bodyPr>
          <a:lstStyle/>
          <a:p>
            <a:pPr indent="0" lvl="0" marL="0" rtl="0" algn="ctr">
              <a:lnSpc>
                <a:spcPct val="150000"/>
              </a:lnSpc>
              <a:spcBef>
                <a:spcPts val="0"/>
              </a:spcBef>
              <a:spcAft>
                <a:spcPts val="0"/>
              </a:spcAft>
              <a:buNone/>
            </a:pPr>
            <a:r>
              <a:rPr b="1" lang="en-US" sz="1400"/>
              <a:t>Moderator/Presenter</a:t>
            </a:r>
            <a:endParaRPr b="1" sz="1400"/>
          </a:p>
        </p:txBody>
      </p:sp>
      <p:sp>
        <p:nvSpPr>
          <p:cNvPr id="149" name="Google Shape;149;p29"/>
          <p:cNvSpPr txBox="1"/>
          <p:nvPr>
            <p:ph idx="1" type="body"/>
          </p:nvPr>
        </p:nvSpPr>
        <p:spPr>
          <a:xfrm>
            <a:off x="3761813" y="3234575"/>
            <a:ext cx="2128200" cy="5229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b="1" lang="en-US" sz="1400"/>
              <a:t>Kate Hilscher</a:t>
            </a:r>
            <a:endParaRPr b="1" sz="1400"/>
          </a:p>
          <a:p>
            <a:pPr indent="0" lvl="0" marL="0" rtl="0" algn="ctr">
              <a:spcBef>
                <a:spcPts val="0"/>
              </a:spcBef>
              <a:spcAft>
                <a:spcPts val="0"/>
              </a:spcAft>
              <a:buNone/>
            </a:pPr>
            <a:r>
              <a:rPr lang="en-US" sz="1400"/>
              <a:t>Ken’s 10 Communications Lead</a:t>
            </a:r>
            <a:endParaRPr sz="1400"/>
          </a:p>
        </p:txBody>
      </p:sp>
      <p:sp>
        <p:nvSpPr>
          <p:cNvPr id="150" name="Google Shape;150;p29"/>
          <p:cNvSpPr txBox="1"/>
          <p:nvPr>
            <p:ph idx="1" type="body"/>
          </p:nvPr>
        </p:nvSpPr>
        <p:spPr>
          <a:xfrm>
            <a:off x="1817650" y="3961427"/>
            <a:ext cx="1646700" cy="312300"/>
          </a:xfrm>
          <a:prstGeom prst="rect">
            <a:avLst/>
          </a:prstGeom>
        </p:spPr>
        <p:txBody>
          <a:bodyPr anchorCtr="0" anchor="t" bIns="60925" lIns="121900" spcFirstLastPara="1" rIns="121900" wrap="square" tIns="60925">
            <a:noAutofit/>
          </a:bodyPr>
          <a:lstStyle/>
          <a:p>
            <a:pPr indent="0" lvl="0" marL="0" rtl="0" algn="ctr">
              <a:lnSpc>
                <a:spcPct val="150000"/>
              </a:lnSpc>
              <a:spcBef>
                <a:spcPts val="0"/>
              </a:spcBef>
              <a:spcAft>
                <a:spcPts val="0"/>
              </a:spcAft>
              <a:buNone/>
            </a:pPr>
            <a:r>
              <a:rPr b="1" lang="en-US" sz="1400"/>
              <a:t>Panelist</a:t>
            </a:r>
            <a:endParaRPr b="1" sz="1400"/>
          </a:p>
        </p:txBody>
      </p:sp>
      <p:sp>
        <p:nvSpPr>
          <p:cNvPr id="151" name="Google Shape;151;p29"/>
          <p:cNvSpPr txBox="1"/>
          <p:nvPr>
            <p:ph idx="1" type="body"/>
          </p:nvPr>
        </p:nvSpPr>
        <p:spPr>
          <a:xfrm>
            <a:off x="6164500" y="3281475"/>
            <a:ext cx="2128200" cy="5229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b="1" lang="en-US" sz="1400"/>
              <a:t>Robyn Heffernan</a:t>
            </a:r>
            <a:endParaRPr b="1" sz="1400"/>
          </a:p>
          <a:p>
            <a:pPr indent="0" lvl="0" marL="0" rtl="0" algn="ctr">
              <a:spcBef>
                <a:spcPts val="0"/>
              </a:spcBef>
              <a:spcAft>
                <a:spcPts val="0"/>
              </a:spcAft>
              <a:buNone/>
            </a:pPr>
            <a:r>
              <a:rPr lang="en-US" sz="1400"/>
              <a:t>Fire Weather Services Senior Advisor</a:t>
            </a:r>
            <a:endParaRPr b="1" sz="1400"/>
          </a:p>
          <a:p>
            <a:pPr indent="0" lvl="0" marL="0" rtl="0" algn="ctr">
              <a:spcBef>
                <a:spcPts val="0"/>
              </a:spcBef>
              <a:spcAft>
                <a:spcPts val="0"/>
              </a:spcAft>
              <a:buNone/>
            </a:pPr>
            <a:r>
              <a:t/>
            </a:r>
            <a:endParaRPr b="1" sz="1400"/>
          </a:p>
        </p:txBody>
      </p:sp>
      <p:pic>
        <p:nvPicPr>
          <p:cNvPr id="152" name="Google Shape;152;p29"/>
          <p:cNvPicPr preferRelativeResize="0"/>
          <p:nvPr/>
        </p:nvPicPr>
        <p:blipFill rotWithShape="1">
          <a:blip r:embed="rId3">
            <a:alphaModFix/>
          </a:blip>
          <a:srcRect b="8792" l="0" r="0" t="8800"/>
          <a:stretch/>
        </p:blipFill>
        <p:spPr>
          <a:xfrm>
            <a:off x="4135588" y="1605638"/>
            <a:ext cx="1380644" cy="1421650"/>
          </a:xfrm>
          <a:prstGeom prst="rect">
            <a:avLst/>
          </a:prstGeom>
          <a:noFill/>
          <a:ln>
            <a:noFill/>
          </a:ln>
        </p:spPr>
      </p:pic>
      <p:pic>
        <p:nvPicPr>
          <p:cNvPr id="153" name="Google Shape;153;p29"/>
          <p:cNvPicPr preferRelativeResize="0"/>
          <p:nvPr/>
        </p:nvPicPr>
        <p:blipFill rotWithShape="1">
          <a:blip r:embed="rId4">
            <a:alphaModFix/>
          </a:blip>
          <a:srcRect b="13267" l="0" r="0" t="9506"/>
          <a:stretch/>
        </p:blipFill>
        <p:spPr>
          <a:xfrm>
            <a:off x="6538326" y="1605650"/>
            <a:ext cx="1380626" cy="1421650"/>
          </a:xfrm>
          <a:prstGeom prst="rect">
            <a:avLst/>
          </a:prstGeom>
          <a:noFill/>
          <a:ln>
            <a:noFill/>
          </a:ln>
        </p:spPr>
      </p:pic>
      <p:sp>
        <p:nvSpPr>
          <p:cNvPr id="154" name="Google Shape;154;p29"/>
          <p:cNvSpPr txBox="1"/>
          <p:nvPr>
            <p:ph idx="1" type="body"/>
          </p:nvPr>
        </p:nvSpPr>
        <p:spPr>
          <a:xfrm>
            <a:off x="8709575" y="5771675"/>
            <a:ext cx="2347800" cy="5229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b="1" lang="en-US" sz="1400"/>
              <a:t>Carissa Klemmer</a:t>
            </a:r>
            <a:endParaRPr b="1" sz="1400"/>
          </a:p>
          <a:p>
            <a:pPr indent="0" lvl="0" marL="0" rtl="0" algn="ctr">
              <a:spcBef>
                <a:spcPts val="0"/>
              </a:spcBef>
              <a:spcAft>
                <a:spcPts val="0"/>
              </a:spcAft>
              <a:buNone/>
            </a:pPr>
            <a:r>
              <a:rPr lang="en-US" sz="1400"/>
              <a:t>Implementation and Data Services Branch Chief</a:t>
            </a:r>
            <a:endParaRPr b="1" sz="1400"/>
          </a:p>
        </p:txBody>
      </p:sp>
      <p:sp>
        <p:nvSpPr>
          <p:cNvPr id="155" name="Google Shape;155;p29"/>
          <p:cNvSpPr txBox="1"/>
          <p:nvPr>
            <p:ph idx="1" type="body"/>
          </p:nvPr>
        </p:nvSpPr>
        <p:spPr>
          <a:xfrm>
            <a:off x="9060125" y="3961427"/>
            <a:ext cx="1646700" cy="312300"/>
          </a:xfrm>
          <a:prstGeom prst="rect">
            <a:avLst/>
          </a:prstGeom>
        </p:spPr>
        <p:txBody>
          <a:bodyPr anchorCtr="0" anchor="t" bIns="60925" lIns="121900" spcFirstLastPara="1" rIns="121900" wrap="square" tIns="60925">
            <a:noAutofit/>
          </a:bodyPr>
          <a:lstStyle/>
          <a:p>
            <a:pPr indent="0" lvl="0" marL="0" rtl="0" algn="ctr">
              <a:lnSpc>
                <a:spcPct val="150000"/>
              </a:lnSpc>
              <a:spcBef>
                <a:spcPts val="0"/>
              </a:spcBef>
              <a:spcAft>
                <a:spcPts val="0"/>
              </a:spcAft>
              <a:buNone/>
            </a:pPr>
            <a:r>
              <a:rPr b="1" lang="en-US" sz="1400"/>
              <a:t>Tech Panelist</a:t>
            </a:r>
            <a:endParaRPr b="1" sz="1400"/>
          </a:p>
        </p:txBody>
      </p:sp>
      <p:pic>
        <p:nvPicPr>
          <p:cNvPr id="156" name="Google Shape;156;p29"/>
          <p:cNvPicPr preferRelativeResize="0"/>
          <p:nvPr/>
        </p:nvPicPr>
        <p:blipFill rotWithShape="1">
          <a:blip r:embed="rId5">
            <a:alphaModFix/>
          </a:blip>
          <a:srcRect b="9871" l="0" r="0" t="9871"/>
          <a:stretch/>
        </p:blipFill>
        <p:spPr>
          <a:xfrm>
            <a:off x="9157400" y="4243800"/>
            <a:ext cx="1380649" cy="1479352"/>
          </a:xfrm>
          <a:prstGeom prst="rect">
            <a:avLst/>
          </a:prstGeom>
          <a:noFill/>
          <a:ln>
            <a:noFill/>
          </a:ln>
        </p:spPr>
      </p:pic>
      <p:sp>
        <p:nvSpPr>
          <p:cNvPr id="157" name="Google Shape;157;p29"/>
          <p:cNvSpPr txBox="1"/>
          <p:nvPr/>
        </p:nvSpPr>
        <p:spPr>
          <a:xfrm>
            <a:off x="5728600" y="1250475"/>
            <a:ext cx="3000000" cy="4002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US">
                <a:solidFill>
                  <a:schemeClr val="dk1"/>
                </a:solidFill>
              </a:rPr>
              <a:t>Presenter</a:t>
            </a:r>
            <a:endParaRPr/>
          </a:p>
        </p:txBody>
      </p:sp>
      <p:sp>
        <p:nvSpPr>
          <p:cNvPr id="158" name="Google Shape;158;p29"/>
          <p:cNvSpPr txBox="1"/>
          <p:nvPr>
            <p:ph idx="1" type="body"/>
          </p:nvPr>
        </p:nvSpPr>
        <p:spPr>
          <a:xfrm>
            <a:off x="3851889" y="5694300"/>
            <a:ext cx="2347800" cy="522900"/>
          </a:xfrm>
          <a:prstGeom prst="rect">
            <a:avLst/>
          </a:prstGeom>
        </p:spPr>
        <p:txBody>
          <a:bodyPr anchorCtr="0" anchor="ctr" bIns="60925" lIns="121900" spcFirstLastPara="1" rIns="121900" wrap="square" tIns="60925">
            <a:noAutofit/>
          </a:bodyPr>
          <a:lstStyle/>
          <a:p>
            <a:pPr indent="0" lvl="0" marL="0" rtl="0" algn="ctr">
              <a:spcBef>
                <a:spcPts val="0"/>
              </a:spcBef>
              <a:spcAft>
                <a:spcPts val="0"/>
              </a:spcAft>
              <a:buNone/>
            </a:pPr>
            <a:r>
              <a:rPr b="1" lang="en-US" sz="1400"/>
              <a:t>Julie Malingowski</a:t>
            </a:r>
            <a:endParaRPr b="1" sz="1400"/>
          </a:p>
          <a:p>
            <a:pPr indent="0" lvl="0" marL="0" rtl="0" algn="ctr">
              <a:spcBef>
                <a:spcPts val="0"/>
              </a:spcBef>
              <a:spcAft>
                <a:spcPts val="0"/>
              </a:spcAft>
              <a:buNone/>
            </a:pPr>
            <a:r>
              <a:rPr lang="en-US" sz="1400"/>
              <a:t>Fire Weather Coordinator</a:t>
            </a:r>
            <a:endParaRPr b="1" sz="1400"/>
          </a:p>
        </p:txBody>
      </p:sp>
      <p:sp>
        <p:nvSpPr>
          <p:cNvPr id="159" name="Google Shape;159;p29"/>
          <p:cNvSpPr txBox="1"/>
          <p:nvPr>
            <p:ph idx="1" type="body"/>
          </p:nvPr>
        </p:nvSpPr>
        <p:spPr>
          <a:xfrm>
            <a:off x="4154963" y="3964752"/>
            <a:ext cx="1646700" cy="312300"/>
          </a:xfrm>
          <a:prstGeom prst="rect">
            <a:avLst/>
          </a:prstGeom>
        </p:spPr>
        <p:txBody>
          <a:bodyPr anchorCtr="0" anchor="t" bIns="60925" lIns="121900" spcFirstLastPara="1" rIns="121900" wrap="square" tIns="60925">
            <a:noAutofit/>
          </a:bodyPr>
          <a:lstStyle/>
          <a:p>
            <a:pPr indent="0" lvl="0" marL="0" rtl="0" algn="ctr">
              <a:lnSpc>
                <a:spcPct val="150000"/>
              </a:lnSpc>
              <a:spcBef>
                <a:spcPts val="0"/>
              </a:spcBef>
              <a:spcAft>
                <a:spcPts val="0"/>
              </a:spcAft>
              <a:buNone/>
            </a:pPr>
            <a:r>
              <a:rPr b="1" lang="en-US" sz="1400"/>
              <a:t>Panelist</a:t>
            </a:r>
            <a:endParaRPr b="1" sz="1400"/>
          </a:p>
        </p:txBody>
      </p:sp>
      <p:pic>
        <p:nvPicPr>
          <p:cNvPr id="160" name="Google Shape;160;p29"/>
          <p:cNvPicPr preferRelativeResize="0"/>
          <p:nvPr/>
        </p:nvPicPr>
        <p:blipFill rotWithShape="1">
          <a:blip r:embed="rId6">
            <a:alphaModFix/>
          </a:blip>
          <a:srcRect b="43072" l="29793" r="40051" t="31350"/>
          <a:stretch/>
        </p:blipFill>
        <p:spPr>
          <a:xfrm>
            <a:off x="4356930" y="4243800"/>
            <a:ext cx="1308195" cy="1479350"/>
          </a:xfrm>
          <a:prstGeom prst="rect">
            <a:avLst/>
          </a:prstGeom>
          <a:noFill/>
          <a:ln>
            <a:noFill/>
          </a:ln>
        </p:spPr>
      </p:pic>
      <p:pic>
        <p:nvPicPr>
          <p:cNvPr id="161" name="Google Shape;161;p29"/>
          <p:cNvPicPr preferRelativeResize="0"/>
          <p:nvPr/>
        </p:nvPicPr>
        <p:blipFill>
          <a:blip r:embed="rId7">
            <a:alphaModFix/>
          </a:blip>
          <a:stretch>
            <a:fillRect/>
          </a:stretch>
        </p:blipFill>
        <p:spPr>
          <a:xfrm>
            <a:off x="1947075" y="4272650"/>
            <a:ext cx="1421650" cy="1421650"/>
          </a:xfrm>
          <a:prstGeom prst="rect">
            <a:avLst/>
          </a:prstGeom>
          <a:noFill/>
          <a:ln>
            <a:noFill/>
          </a:ln>
        </p:spPr>
      </p:pic>
      <p:sp>
        <p:nvSpPr>
          <p:cNvPr id="162" name="Google Shape;162;p29"/>
          <p:cNvSpPr txBox="1"/>
          <p:nvPr/>
        </p:nvSpPr>
        <p:spPr>
          <a:xfrm>
            <a:off x="6194825" y="5771675"/>
            <a:ext cx="2513700" cy="522900"/>
          </a:xfrm>
          <a:prstGeom prst="rect">
            <a:avLst/>
          </a:prstGeom>
          <a:noFill/>
          <a:ln>
            <a:noFill/>
          </a:ln>
        </p:spPr>
        <p:txBody>
          <a:bodyPr anchorCtr="0" anchor="ctr" bIns="60925" lIns="121900" spcFirstLastPara="1" rIns="121900" wrap="square" tIns="60925">
            <a:noAutofit/>
          </a:bodyPr>
          <a:lstStyle/>
          <a:p>
            <a:pPr indent="0" lvl="0" marL="0" rtl="0" algn="ctr">
              <a:spcBef>
                <a:spcPts val="0"/>
              </a:spcBef>
              <a:spcAft>
                <a:spcPts val="0"/>
              </a:spcAft>
              <a:buNone/>
            </a:pPr>
            <a:r>
              <a:rPr b="1" lang="en-US">
                <a:solidFill>
                  <a:srgbClr val="0A4595"/>
                </a:solidFill>
              </a:rPr>
              <a:t>Brian </a:t>
            </a:r>
            <a:r>
              <a:rPr b="1" lang="en-US">
                <a:solidFill>
                  <a:srgbClr val="0A4595"/>
                </a:solidFill>
              </a:rPr>
              <a:t>Miretzky</a:t>
            </a:r>
            <a:endParaRPr b="1">
              <a:solidFill>
                <a:srgbClr val="0A4595"/>
              </a:solidFill>
            </a:endParaRPr>
          </a:p>
          <a:p>
            <a:pPr indent="0" lvl="0" marL="0" rtl="0" algn="ctr">
              <a:spcBef>
                <a:spcPts val="0"/>
              </a:spcBef>
              <a:spcAft>
                <a:spcPts val="0"/>
              </a:spcAft>
              <a:buNone/>
            </a:pPr>
            <a:r>
              <a:rPr lang="en-US">
                <a:solidFill>
                  <a:srgbClr val="0A4595"/>
                </a:solidFill>
              </a:rPr>
              <a:t>Digital and Graphical Information Support Branch</a:t>
            </a:r>
            <a:endParaRPr b="1">
              <a:solidFill>
                <a:srgbClr val="0A4595"/>
              </a:solidFill>
            </a:endParaRPr>
          </a:p>
        </p:txBody>
      </p:sp>
      <p:sp>
        <p:nvSpPr>
          <p:cNvPr id="163" name="Google Shape;163;p29"/>
          <p:cNvSpPr txBox="1"/>
          <p:nvPr/>
        </p:nvSpPr>
        <p:spPr>
          <a:xfrm>
            <a:off x="6501175" y="3961427"/>
            <a:ext cx="1646700" cy="312300"/>
          </a:xfrm>
          <a:prstGeom prst="rect">
            <a:avLst/>
          </a:prstGeom>
          <a:noFill/>
          <a:ln>
            <a:noFill/>
          </a:ln>
        </p:spPr>
        <p:txBody>
          <a:bodyPr anchorCtr="0" anchor="t" bIns="60925" lIns="121900" spcFirstLastPara="1" rIns="121900" wrap="square" tIns="60925">
            <a:noAutofit/>
          </a:bodyPr>
          <a:lstStyle/>
          <a:p>
            <a:pPr indent="0" lvl="0" marL="0" rtl="0" algn="ctr">
              <a:lnSpc>
                <a:spcPct val="150000"/>
              </a:lnSpc>
              <a:spcBef>
                <a:spcPts val="0"/>
              </a:spcBef>
              <a:spcAft>
                <a:spcPts val="0"/>
              </a:spcAft>
              <a:buNone/>
            </a:pPr>
            <a:r>
              <a:rPr b="1" lang="en-US">
                <a:solidFill>
                  <a:srgbClr val="0A4595"/>
                </a:solidFill>
              </a:rPr>
              <a:t>Panelist</a:t>
            </a:r>
            <a:endParaRPr b="1">
              <a:solidFill>
                <a:srgbClr val="0A4595"/>
              </a:solidFill>
            </a:endParaRPr>
          </a:p>
        </p:txBody>
      </p:sp>
      <p:pic>
        <p:nvPicPr>
          <p:cNvPr id="164" name="Google Shape;164;p29"/>
          <p:cNvPicPr preferRelativeResize="0"/>
          <p:nvPr/>
        </p:nvPicPr>
        <p:blipFill>
          <a:blip r:embed="rId8">
            <a:alphaModFix/>
          </a:blip>
          <a:stretch>
            <a:fillRect/>
          </a:stretch>
        </p:blipFill>
        <p:spPr>
          <a:xfrm>
            <a:off x="6682851" y="4243800"/>
            <a:ext cx="1380625" cy="1479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nvSpPr>
        <p:spPr>
          <a:xfrm>
            <a:off x="570400" y="0"/>
            <a:ext cx="11621700" cy="10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500">
                <a:solidFill>
                  <a:srgbClr val="0099D8"/>
                </a:solidFill>
              </a:rPr>
              <a:t>Overview of Spot Page</a:t>
            </a:r>
            <a:endParaRPr b="1" sz="3500">
              <a:solidFill>
                <a:srgbClr val="0099D8"/>
              </a:solidFill>
            </a:endParaRPr>
          </a:p>
        </p:txBody>
      </p:sp>
      <p:sp>
        <p:nvSpPr>
          <p:cNvPr id="170" name="Google Shape;170;p30"/>
          <p:cNvSpPr txBox="1"/>
          <p:nvPr/>
        </p:nvSpPr>
        <p:spPr>
          <a:xfrm>
            <a:off x="616525" y="1428550"/>
            <a:ext cx="7152900" cy="45870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2400"/>
              <a:t>Site-specific (spot) forecasts are issued by service offices, per request, in support of wildfire management, natural resource management, hazardous materials incidents, marine incidents, search and rescue response and other threats to public </a:t>
            </a:r>
            <a:r>
              <a:rPr lang="en-US" sz="2400"/>
              <a:t>safety</a:t>
            </a:r>
            <a:r>
              <a:rPr lang="en-US" sz="2400"/>
              <a:t>, including the provision of IDSS to Core Partners. </a:t>
            </a:r>
            <a:endParaRPr sz="2400"/>
          </a:p>
          <a:p>
            <a:pPr indent="0" lvl="0" marL="0" rtl="0" algn="l">
              <a:spcBef>
                <a:spcPts val="0"/>
              </a:spcBef>
              <a:spcAft>
                <a:spcPts val="0"/>
              </a:spcAft>
              <a:buNone/>
            </a:pPr>
            <a:r>
              <a:t/>
            </a:r>
            <a:endParaRPr sz="2400"/>
          </a:p>
          <a:p>
            <a:pPr indent="0" lvl="0" marL="0" rtl="0" algn="ctr">
              <a:spcBef>
                <a:spcPts val="0"/>
              </a:spcBef>
              <a:spcAft>
                <a:spcPts val="0"/>
              </a:spcAft>
              <a:buNone/>
            </a:pPr>
            <a:r>
              <a:rPr lang="en-US" sz="2400" u="sng">
                <a:solidFill>
                  <a:schemeClr val="hlink"/>
                </a:solidFill>
                <a:hlinkClick r:id="rId3"/>
              </a:rPr>
              <a:t>NWS 10-401, section 4</a:t>
            </a:r>
            <a:endParaRPr sz="2100"/>
          </a:p>
          <a:p>
            <a:pPr indent="0" lvl="0" marL="0" rtl="0" algn="ctr">
              <a:spcBef>
                <a:spcPts val="0"/>
              </a:spcBef>
              <a:spcAft>
                <a:spcPts val="0"/>
              </a:spcAft>
              <a:buNone/>
            </a:pPr>
            <a:r>
              <a:rPr lang="en-US" sz="2400" u="sng">
                <a:solidFill>
                  <a:schemeClr val="hlink"/>
                </a:solidFill>
                <a:hlinkClick r:id="rId4"/>
              </a:rPr>
              <a:t>NWS 10-2403, section 1.1.4</a:t>
            </a:r>
            <a:endParaRPr sz="2400"/>
          </a:p>
          <a:p>
            <a:pPr indent="0" lvl="0" marL="609600" rtl="0" algn="l">
              <a:spcBef>
                <a:spcPts val="0"/>
              </a:spcBef>
              <a:spcAft>
                <a:spcPts val="0"/>
              </a:spcAft>
              <a:buNone/>
            </a:pPr>
            <a:r>
              <a:t/>
            </a:r>
            <a:endParaRPr sz="2100"/>
          </a:p>
          <a:p>
            <a:pPr indent="0" lvl="0" marL="609600" rtl="0" algn="l">
              <a:spcBef>
                <a:spcPts val="0"/>
              </a:spcBef>
              <a:spcAft>
                <a:spcPts val="0"/>
              </a:spcAft>
              <a:buNone/>
            </a:pPr>
            <a:r>
              <a:t/>
            </a:r>
            <a:endParaRPr sz="2100"/>
          </a:p>
        </p:txBody>
      </p:sp>
      <p:pic>
        <p:nvPicPr>
          <p:cNvPr id="171" name="Google Shape;171;p30"/>
          <p:cNvPicPr preferRelativeResize="0"/>
          <p:nvPr/>
        </p:nvPicPr>
        <p:blipFill>
          <a:blip r:embed="rId5">
            <a:alphaModFix/>
          </a:blip>
          <a:stretch>
            <a:fillRect/>
          </a:stretch>
        </p:blipFill>
        <p:spPr>
          <a:xfrm>
            <a:off x="7920100" y="918975"/>
            <a:ext cx="3904851" cy="2927801"/>
          </a:xfrm>
          <a:prstGeom prst="rect">
            <a:avLst/>
          </a:prstGeom>
          <a:noFill/>
          <a:ln>
            <a:noFill/>
          </a:ln>
        </p:spPr>
      </p:pic>
      <p:pic>
        <p:nvPicPr>
          <p:cNvPr id="172" name="Google Shape;172;p30"/>
          <p:cNvPicPr preferRelativeResize="0"/>
          <p:nvPr/>
        </p:nvPicPr>
        <p:blipFill>
          <a:blip r:embed="rId6">
            <a:alphaModFix/>
          </a:blip>
          <a:stretch>
            <a:fillRect/>
          </a:stretch>
        </p:blipFill>
        <p:spPr>
          <a:xfrm>
            <a:off x="7920100" y="3963055"/>
            <a:ext cx="3904850" cy="23484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nvSpPr>
        <p:spPr>
          <a:xfrm>
            <a:off x="570400" y="0"/>
            <a:ext cx="11621700" cy="10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500">
                <a:solidFill>
                  <a:srgbClr val="0099D8"/>
                </a:solidFill>
              </a:rPr>
              <a:t>New </a:t>
            </a:r>
            <a:r>
              <a:rPr b="1" lang="en-US" sz="3500">
                <a:solidFill>
                  <a:srgbClr val="0099D8"/>
                </a:solidFill>
              </a:rPr>
              <a:t>Spot Webpage</a:t>
            </a:r>
            <a:endParaRPr b="1" sz="3500">
              <a:solidFill>
                <a:srgbClr val="0099D8"/>
              </a:solidFill>
            </a:endParaRPr>
          </a:p>
        </p:txBody>
      </p:sp>
      <p:sp>
        <p:nvSpPr>
          <p:cNvPr id="178" name="Google Shape;178;p31"/>
          <p:cNvSpPr txBox="1"/>
          <p:nvPr/>
        </p:nvSpPr>
        <p:spPr>
          <a:xfrm>
            <a:off x="688175" y="1991300"/>
            <a:ext cx="11297400" cy="4217400"/>
          </a:xfrm>
          <a:prstGeom prst="rect">
            <a:avLst/>
          </a:prstGeom>
          <a:noFill/>
          <a:ln>
            <a:noFill/>
          </a:ln>
        </p:spPr>
        <p:txBody>
          <a:bodyPr anchorCtr="0" anchor="t" bIns="121900" lIns="121900" spcFirstLastPara="1" rIns="121900" wrap="square" tIns="121900">
            <a:spAutoFit/>
          </a:bodyPr>
          <a:lstStyle/>
          <a:p>
            <a:pPr indent="-438150" lvl="0" marL="609600" rtl="0" algn="l">
              <a:spcBef>
                <a:spcPts val="0"/>
              </a:spcBef>
              <a:spcAft>
                <a:spcPts val="0"/>
              </a:spcAft>
              <a:buSzPts val="2100"/>
              <a:buChar char="●"/>
            </a:pPr>
            <a:r>
              <a:rPr b="1" lang="en-US" sz="2100"/>
              <a:t>Why is the Spot application changing?</a:t>
            </a:r>
            <a:endParaRPr b="1" sz="2100"/>
          </a:p>
          <a:p>
            <a:pPr indent="-419100" lvl="1" marL="1028700" rtl="0" algn="l">
              <a:spcBef>
                <a:spcPts val="0"/>
              </a:spcBef>
              <a:spcAft>
                <a:spcPts val="0"/>
              </a:spcAft>
              <a:buSzPts val="1800"/>
              <a:buChar char="○"/>
            </a:pPr>
            <a:r>
              <a:rPr lang="en-US" sz="1800"/>
              <a:t>NWS invested in fire-weather to improve code, stabilize the system, and enhance the user experience of Spot</a:t>
            </a:r>
            <a:endParaRPr sz="1800"/>
          </a:p>
          <a:p>
            <a:pPr indent="-419100" lvl="1" marL="1028700" rtl="0" algn="l">
              <a:spcBef>
                <a:spcPts val="0"/>
              </a:spcBef>
              <a:spcAft>
                <a:spcPts val="0"/>
              </a:spcAft>
              <a:buSzPts val="1800"/>
              <a:buChar char="○"/>
            </a:pPr>
            <a:r>
              <a:rPr lang="en-US" sz="1800"/>
              <a:t>The new</a:t>
            </a:r>
            <a:r>
              <a:rPr lang="en-US" sz="1800"/>
              <a:t> IT infrastructure for Spot provides redundancy for back-up and allows for future enhancements</a:t>
            </a:r>
            <a:endParaRPr sz="1800"/>
          </a:p>
          <a:p>
            <a:pPr indent="0" lvl="0" marL="457200" rtl="0" algn="l">
              <a:spcBef>
                <a:spcPts val="0"/>
              </a:spcBef>
              <a:spcAft>
                <a:spcPts val="0"/>
              </a:spcAft>
              <a:buNone/>
            </a:pPr>
            <a:r>
              <a:t/>
            </a:r>
            <a:endParaRPr sz="1500"/>
          </a:p>
          <a:p>
            <a:pPr indent="-361950" lvl="0" marL="457200" rtl="0" algn="l">
              <a:spcBef>
                <a:spcPts val="0"/>
              </a:spcBef>
              <a:spcAft>
                <a:spcPts val="0"/>
              </a:spcAft>
              <a:buSzPts val="2100"/>
              <a:buChar char="●"/>
            </a:pPr>
            <a:r>
              <a:rPr b="1" lang="en-US" sz="2100"/>
              <a:t>What do you need to know about the new Spot application?</a:t>
            </a:r>
            <a:endParaRPr b="1" sz="2100"/>
          </a:p>
          <a:p>
            <a:pPr indent="-342900" lvl="1" marL="914400" rtl="0" algn="l">
              <a:spcBef>
                <a:spcPts val="0"/>
              </a:spcBef>
              <a:spcAft>
                <a:spcPts val="0"/>
              </a:spcAft>
              <a:buSzPts val="1800"/>
              <a:buChar char="○"/>
            </a:pPr>
            <a:r>
              <a:rPr lang="en-US" sz="1800"/>
              <a:t>Similar look and feel, and core functionality will remain the same</a:t>
            </a:r>
            <a:endParaRPr sz="1800"/>
          </a:p>
          <a:p>
            <a:pPr indent="-342900" lvl="2" marL="1371600" rtl="0" algn="l">
              <a:spcBef>
                <a:spcPts val="0"/>
              </a:spcBef>
              <a:spcAft>
                <a:spcPts val="0"/>
              </a:spcAft>
              <a:buSzPts val="1800"/>
              <a:buChar char="■"/>
            </a:pPr>
            <a:r>
              <a:rPr lang="en-US" sz="1800"/>
              <a:t>Transitioning will require a small learning curve</a:t>
            </a:r>
            <a:endParaRPr sz="1800"/>
          </a:p>
          <a:p>
            <a:pPr indent="-342900" lvl="1" marL="914400" rtl="0" algn="l">
              <a:spcBef>
                <a:spcPts val="0"/>
              </a:spcBef>
              <a:spcAft>
                <a:spcPts val="0"/>
              </a:spcAft>
              <a:buSzPts val="1800"/>
              <a:buChar char="○"/>
            </a:pPr>
            <a:r>
              <a:rPr lang="en-US" sz="1800"/>
              <a:t>The Website URL is changing - update bookmarks and documentation</a:t>
            </a:r>
            <a:endParaRPr sz="1800"/>
          </a:p>
          <a:p>
            <a:pPr indent="-342900" lvl="1" marL="914400" rtl="0" algn="l">
              <a:spcBef>
                <a:spcPts val="0"/>
              </a:spcBef>
              <a:spcAft>
                <a:spcPts val="0"/>
              </a:spcAft>
              <a:buSzPts val="1800"/>
              <a:buChar char="○"/>
            </a:pPr>
            <a:r>
              <a:rPr lang="en-US" sz="1800"/>
              <a:t>Old URL will forward to the new Spot page for 6 months post transition</a:t>
            </a:r>
            <a:endParaRPr sz="1800"/>
          </a:p>
          <a:p>
            <a:pPr indent="0" lvl="0" marL="914400" rtl="0" algn="l">
              <a:spcBef>
                <a:spcPts val="0"/>
              </a:spcBef>
              <a:spcAft>
                <a:spcPts val="0"/>
              </a:spcAft>
              <a:buNone/>
            </a:pPr>
            <a:r>
              <a:rPr lang="en-US" sz="1800"/>
              <a:t> </a:t>
            </a:r>
            <a:endParaRPr sz="1800"/>
          </a:p>
          <a:p>
            <a:pPr indent="0" lvl="0" marL="914400" rtl="0" algn="ctr">
              <a:spcBef>
                <a:spcPts val="0"/>
              </a:spcBef>
              <a:spcAft>
                <a:spcPts val="0"/>
              </a:spcAft>
              <a:buNone/>
            </a:pPr>
            <a:r>
              <a:rPr b="1" i="1" lang="en-US" sz="1800"/>
              <a:t>We appreciate your patience through the transition!</a:t>
            </a:r>
            <a:endParaRPr b="1" i="1" sz="1800"/>
          </a:p>
          <a:p>
            <a:pPr indent="0" lvl="0" marL="457200" rtl="0" algn="l">
              <a:spcBef>
                <a:spcPts val="0"/>
              </a:spcBef>
              <a:spcAft>
                <a:spcPts val="0"/>
              </a:spcAft>
              <a:buNone/>
            </a:pPr>
            <a:r>
              <a:t/>
            </a:r>
            <a:endParaRPr sz="2100"/>
          </a:p>
        </p:txBody>
      </p:sp>
      <p:sp>
        <p:nvSpPr>
          <p:cNvPr id="179" name="Google Shape;179;p31"/>
          <p:cNvSpPr txBox="1"/>
          <p:nvPr/>
        </p:nvSpPr>
        <p:spPr>
          <a:xfrm>
            <a:off x="3801100" y="1023500"/>
            <a:ext cx="51603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200" u="sng">
                <a:solidFill>
                  <a:srgbClr val="0A52F6"/>
                </a:solidFill>
                <a:highlight>
                  <a:srgbClr val="FFFF00"/>
                </a:highlight>
                <a:hlinkClick r:id="rId3">
                  <a:extLst>
                    <a:ext uri="{A12FA001-AC4F-418D-AE19-62706E023703}">
                      <ahyp:hlinkClr val="tx"/>
                    </a:ext>
                  </a:extLst>
                </a:hlinkClick>
              </a:rPr>
              <a:t>https://spot.weather.gov/</a:t>
            </a:r>
            <a:endParaRPr b="1" sz="3200">
              <a:highlight>
                <a:srgbClr val="FFFF00"/>
              </a:highlight>
            </a:endParaRPr>
          </a:p>
        </p:txBody>
      </p:sp>
      <p:pic>
        <p:nvPicPr>
          <p:cNvPr id="180" name="Google Shape;180;p31"/>
          <p:cNvPicPr preferRelativeResize="0"/>
          <p:nvPr/>
        </p:nvPicPr>
        <p:blipFill>
          <a:blip r:embed="rId4">
            <a:alphaModFix/>
          </a:blip>
          <a:stretch>
            <a:fillRect/>
          </a:stretch>
        </p:blipFill>
        <p:spPr>
          <a:xfrm>
            <a:off x="1346725" y="207200"/>
            <a:ext cx="1341001" cy="1341001"/>
          </a:xfrm>
          <a:prstGeom prst="rect">
            <a:avLst/>
          </a:prstGeom>
          <a:noFill/>
          <a:ln>
            <a:noFill/>
          </a:ln>
        </p:spPr>
      </p:pic>
      <p:pic>
        <p:nvPicPr>
          <p:cNvPr id="181" name="Google Shape;181;p31"/>
          <p:cNvPicPr preferRelativeResize="0"/>
          <p:nvPr/>
        </p:nvPicPr>
        <p:blipFill>
          <a:blip r:embed="rId5">
            <a:alphaModFix/>
          </a:blip>
          <a:stretch>
            <a:fillRect/>
          </a:stretch>
        </p:blipFill>
        <p:spPr>
          <a:xfrm>
            <a:off x="9467588" y="107363"/>
            <a:ext cx="1540674" cy="1540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nvSpPr>
        <p:spPr>
          <a:xfrm>
            <a:off x="285150" y="47975"/>
            <a:ext cx="11621700" cy="105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500">
                <a:solidFill>
                  <a:srgbClr val="0099D8"/>
                </a:solidFill>
              </a:rPr>
              <a:t>What to Expect Tomorrow, June 25, 2024</a:t>
            </a:r>
            <a:endParaRPr b="1" sz="3500">
              <a:solidFill>
                <a:srgbClr val="0099D8"/>
              </a:solidFill>
            </a:endParaRPr>
          </a:p>
        </p:txBody>
      </p:sp>
      <p:sp>
        <p:nvSpPr>
          <p:cNvPr id="187" name="Google Shape;187;p32"/>
          <p:cNvSpPr txBox="1"/>
          <p:nvPr/>
        </p:nvSpPr>
        <p:spPr>
          <a:xfrm>
            <a:off x="285150" y="883425"/>
            <a:ext cx="11907000" cy="16161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2000"/>
              <a:t>Users will be redirected from </a:t>
            </a:r>
            <a:r>
              <a:rPr b="1" lang="en-US" sz="2000" u="sng">
                <a:solidFill>
                  <a:schemeClr val="hlink"/>
                </a:solidFill>
                <a:hlinkClick r:id="rId3"/>
              </a:rPr>
              <a:t>weather.gov/spot</a:t>
            </a:r>
            <a:r>
              <a:rPr lang="en-US" sz="2000"/>
              <a:t> to </a:t>
            </a:r>
            <a:r>
              <a:rPr b="1" lang="en-US" sz="2000" u="sng">
                <a:solidFill>
                  <a:schemeClr val="hlink"/>
                </a:solidFill>
                <a:hlinkClick r:id="rId4"/>
              </a:rPr>
              <a:t>spot.weather.gov</a:t>
            </a:r>
            <a:r>
              <a:rPr lang="en-US" sz="2000"/>
              <a:t>* at 7:30AM MDT / 9:30AM EDT</a:t>
            </a:r>
            <a:endParaRPr sz="2000"/>
          </a:p>
          <a:p>
            <a:pPr indent="0" lvl="0" marL="0" rtl="0" algn="ctr">
              <a:spcBef>
                <a:spcPts val="0"/>
              </a:spcBef>
              <a:spcAft>
                <a:spcPts val="0"/>
              </a:spcAft>
              <a:buNone/>
            </a:pPr>
            <a:r>
              <a:rPr lang="en-US" sz="2100"/>
              <a:t> </a:t>
            </a:r>
            <a:endParaRPr sz="2100"/>
          </a:p>
          <a:p>
            <a:pPr indent="0" lvl="0" marL="609600" rtl="0" algn="ctr">
              <a:spcBef>
                <a:spcPts val="0"/>
              </a:spcBef>
              <a:spcAft>
                <a:spcPts val="0"/>
              </a:spcAft>
              <a:buNone/>
            </a:pPr>
            <a:r>
              <a:t/>
            </a:r>
            <a:endParaRPr sz="1200"/>
          </a:p>
          <a:p>
            <a:pPr indent="0" lvl="0" marL="609600" rtl="0" algn="ctr">
              <a:spcBef>
                <a:spcPts val="0"/>
              </a:spcBef>
              <a:spcAft>
                <a:spcPts val="0"/>
              </a:spcAft>
              <a:buNone/>
            </a:pPr>
            <a:r>
              <a:t/>
            </a:r>
            <a:endParaRPr sz="1500"/>
          </a:p>
          <a:p>
            <a:pPr indent="0" lvl="0" marL="609600" rtl="0" algn="ctr">
              <a:spcBef>
                <a:spcPts val="0"/>
              </a:spcBef>
              <a:spcAft>
                <a:spcPts val="0"/>
              </a:spcAft>
              <a:buNone/>
            </a:pPr>
            <a:r>
              <a:t/>
            </a:r>
            <a:endParaRPr sz="2100"/>
          </a:p>
        </p:txBody>
      </p:sp>
      <p:pic>
        <p:nvPicPr>
          <p:cNvPr id="188" name="Google Shape;188;p32"/>
          <p:cNvPicPr preferRelativeResize="0"/>
          <p:nvPr/>
        </p:nvPicPr>
        <p:blipFill>
          <a:blip r:embed="rId5">
            <a:alphaModFix/>
          </a:blip>
          <a:stretch>
            <a:fillRect/>
          </a:stretch>
        </p:blipFill>
        <p:spPr>
          <a:xfrm>
            <a:off x="1012675" y="2061550"/>
            <a:ext cx="2947150" cy="2571200"/>
          </a:xfrm>
          <a:prstGeom prst="rect">
            <a:avLst/>
          </a:prstGeom>
          <a:noFill/>
          <a:ln cap="flat" cmpd="sng" w="9525">
            <a:solidFill>
              <a:schemeClr val="dk2"/>
            </a:solidFill>
            <a:prstDash val="solid"/>
            <a:round/>
            <a:headEnd len="sm" w="sm" type="none"/>
            <a:tailEnd len="sm" w="sm" type="none"/>
          </a:ln>
        </p:spPr>
      </p:pic>
      <p:pic>
        <p:nvPicPr>
          <p:cNvPr id="189" name="Google Shape;189;p32"/>
          <p:cNvPicPr preferRelativeResize="0"/>
          <p:nvPr/>
        </p:nvPicPr>
        <p:blipFill>
          <a:blip r:embed="rId6">
            <a:alphaModFix/>
          </a:blip>
          <a:stretch>
            <a:fillRect/>
          </a:stretch>
        </p:blipFill>
        <p:spPr>
          <a:xfrm>
            <a:off x="6299875" y="1825663"/>
            <a:ext cx="5231574" cy="3252475"/>
          </a:xfrm>
          <a:prstGeom prst="rect">
            <a:avLst/>
          </a:prstGeom>
          <a:noFill/>
          <a:ln cap="flat" cmpd="sng" w="9525">
            <a:solidFill>
              <a:schemeClr val="dk2"/>
            </a:solidFill>
            <a:prstDash val="solid"/>
            <a:round/>
            <a:headEnd len="sm" w="sm" type="none"/>
            <a:tailEnd len="sm" w="sm" type="none"/>
          </a:ln>
        </p:spPr>
      </p:pic>
      <p:sp>
        <p:nvSpPr>
          <p:cNvPr id="190" name="Google Shape;190;p32"/>
          <p:cNvSpPr/>
          <p:nvPr/>
        </p:nvSpPr>
        <p:spPr>
          <a:xfrm>
            <a:off x="4400732" y="3015950"/>
            <a:ext cx="1541100" cy="662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1" name="Google Shape;191;p32"/>
          <p:cNvSpPr txBox="1"/>
          <p:nvPr/>
        </p:nvSpPr>
        <p:spPr>
          <a:xfrm>
            <a:off x="742350" y="1322025"/>
            <a:ext cx="10707300" cy="400200"/>
          </a:xfrm>
          <a:prstGeom prst="rect">
            <a:avLst/>
          </a:prstGeom>
          <a:noFill/>
          <a:ln>
            <a:noFill/>
          </a:ln>
        </p:spPr>
        <p:txBody>
          <a:bodyPr anchorCtr="0" anchor="t" bIns="91425" lIns="91425" spcFirstLastPara="1" rIns="91425" wrap="square" tIns="91425">
            <a:spAutoFit/>
          </a:bodyPr>
          <a:lstStyle/>
          <a:p>
            <a:pPr indent="0" lvl="0" marL="609600" rtl="0" algn="ctr">
              <a:spcBef>
                <a:spcPts val="0"/>
              </a:spcBef>
              <a:spcAft>
                <a:spcPts val="0"/>
              </a:spcAft>
              <a:buNone/>
            </a:pPr>
            <a:r>
              <a:rPr lang="en-US"/>
              <a:t>*</a:t>
            </a:r>
            <a:r>
              <a:rPr lang="en-US"/>
              <a:t>The date is tentative and may change due to a Critical Weather Day or other major operational impacts</a:t>
            </a:r>
            <a:endParaRPr/>
          </a:p>
        </p:txBody>
      </p:sp>
      <p:sp>
        <p:nvSpPr>
          <p:cNvPr id="192" name="Google Shape;192;p32"/>
          <p:cNvSpPr txBox="1"/>
          <p:nvPr/>
        </p:nvSpPr>
        <p:spPr>
          <a:xfrm>
            <a:off x="1512500" y="5801325"/>
            <a:ext cx="59670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0">
              <a:solidFill>
                <a:schemeClr val="dk1"/>
              </a:solidFill>
            </a:endParaRPr>
          </a:p>
        </p:txBody>
      </p:sp>
      <p:sp>
        <p:nvSpPr>
          <p:cNvPr id="193" name="Google Shape;193;p32"/>
          <p:cNvSpPr txBox="1"/>
          <p:nvPr/>
        </p:nvSpPr>
        <p:spPr>
          <a:xfrm>
            <a:off x="523575" y="5326750"/>
            <a:ext cx="112644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u="sng">
                <a:solidFill>
                  <a:schemeClr val="hlink"/>
                </a:solidFill>
                <a:hlinkClick r:id="rId7"/>
              </a:rPr>
              <a:t>https://www.nco.ncep.noaa.gov/status/cwd/</a:t>
            </a:r>
            <a:r>
              <a:rPr lang="en-US" sz="2200">
                <a:solidFill>
                  <a:schemeClr val="dk1"/>
                </a:solidFill>
              </a:rPr>
              <a:t>   </a:t>
            </a:r>
            <a:r>
              <a:rPr lang="en-US" sz="2200" u="sng">
                <a:solidFill>
                  <a:schemeClr val="hlink"/>
                </a:solidFill>
                <a:hlinkClick r:id="rId8"/>
              </a:rPr>
              <a:t>https://www.nco.ncep.noaa.gov/status/messages/  </a:t>
            </a:r>
            <a:r>
              <a:rPr lang="en-US" sz="2200">
                <a:solidFill>
                  <a:schemeClr val="dk1"/>
                </a:solidFill>
              </a:rPr>
              <a:t>                                               </a:t>
            </a:r>
            <a:endParaRPr sz="22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3"/>
          <p:cNvPicPr preferRelativeResize="0"/>
          <p:nvPr/>
        </p:nvPicPr>
        <p:blipFill>
          <a:blip r:embed="rId3">
            <a:alphaModFix/>
          </a:blip>
          <a:stretch>
            <a:fillRect/>
          </a:stretch>
        </p:blipFill>
        <p:spPr>
          <a:xfrm>
            <a:off x="433700" y="580925"/>
            <a:ext cx="6324600" cy="5457825"/>
          </a:xfrm>
          <a:prstGeom prst="rect">
            <a:avLst/>
          </a:prstGeom>
          <a:noFill/>
          <a:ln>
            <a:noFill/>
          </a:ln>
        </p:spPr>
      </p:pic>
      <p:pic>
        <p:nvPicPr>
          <p:cNvPr id="199" name="Google Shape;199;p33"/>
          <p:cNvPicPr preferRelativeResize="0"/>
          <p:nvPr/>
        </p:nvPicPr>
        <p:blipFill>
          <a:blip r:embed="rId4">
            <a:alphaModFix/>
          </a:blip>
          <a:stretch>
            <a:fillRect/>
          </a:stretch>
        </p:blipFill>
        <p:spPr>
          <a:xfrm>
            <a:off x="6758300" y="817091"/>
            <a:ext cx="5433701" cy="5065408"/>
          </a:xfrm>
          <a:prstGeom prst="rect">
            <a:avLst/>
          </a:prstGeom>
          <a:noFill/>
          <a:ln>
            <a:noFill/>
          </a:ln>
        </p:spPr>
      </p:pic>
      <p:sp>
        <p:nvSpPr>
          <p:cNvPr id="200" name="Google Shape;200;p33"/>
          <p:cNvSpPr txBox="1"/>
          <p:nvPr>
            <p:ph type="title"/>
          </p:nvPr>
        </p:nvSpPr>
        <p:spPr>
          <a:xfrm>
            <a:off x="4092025" y="-93225"/>
            <a:ext cx="5542200" cy="1047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Spot Request Form</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4"/>
          <p:cNvSpPr txBox="1"/>
          <p:nvPr>
            <p:ph type="title"/>
          </p:nvPr>
        </p:nvSpPr>
        <p:spPr>
          <a:xfrm>
            <a:off x="433700" y="0"/>
            <a:ext cx="11119500" cy="10479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206" name="Google Shape;206;p34"/>
          <p:cNvPicPr preferRelativeResize="0"/>
          <p:nvPr/>
        </p:nvPicPr>
        <p:blipFill>
          <a:blip r:embed="rId3">
            <a:alphaModFix/>
          </a:blip>
          <a:stretch>
            <a:fillRect/>
          </a:stretch>
        </p:blipFill>
        <p:spPr>
          <a:xfrm>
            <a:off x="433704" y="0"/>
            <a:ext cx="5095121" cy="6403126"/>
          </a:xfrm>
          <a:prstGeom prst="rect">
            <a:avLst/>
          </a:prstGeom>
          <a:noFill/>
          <a:ln>
            <a:noFill/>
          </a:ln>
        </p:spPr>
      </p:pic>
      <p:pic>
        <p:nvPicPr>
          <p:cNvPr id="207" name="Google Shape;207;p34"/>
          <p:cNvPicPr preferRelativeResize="0"/>
          <p:nvPr/>
        </p:nvPicPr>
        <p:blipFill rotWithShape="1">
          <a:blip r:embed="rId4">
            <a:alphaModFix/>
          </a:blip>
          <a:srcRect b="47987" l="0" r="0" t="0"/>
          <a:stretch/>
        </p:blipFill>
        <p:spPr>
          <a:xfrm>
            <a:off x="5791350" y="1294513"/>
            <a:ext cx="6400650" cy="3814100"/>
          </a:xfrm>
          <a:prstGeom prst="rect">
            <a:avLst/>
          </a:prstGeom>
          <a:noFill/>
          <a:ln>
            <a:noFill/>
          </a:ln>
        </p:spPr>
      </p:pic>
      <p:sp>
        <p:nvSpPr>
          <p:cNvPr id="208" name="Google Shape;208;p34"/>
          <p:cNvSpPr txBox="1"/>
          <p:nvPr>
            <p:ph type="title"/>
          </p:nvPr>
        </p:nvSpPr>
        <p:spPr>
          <a:xfrm>
            <a:off x="6267525" y="0"/>
            <a:ext cx="5542200" cy="1047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Spot Request - detailed</a:t>
            </a:r>
            <a:r>
              <a:rPr lang="en-US"/>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5"/>
          <p:cNvSpPr txBox="1"/>
          <p:nvPr>
            <p:ph type="title"/>
          </p:nvPr>
        </p:nvSpPr>
        <p:spPr>
          <a:xfrm>
            <a:off x="8615925" y="0"/>
            <a:ext cx="3380400" cy="10479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Calendar </a:t>
            </a:r>
            <a:endParaRPr/>
          </a:p>
        </p:txBody>
      </p:sp>
      <p:pic>
        <p:nvPicPr>
          <p:cNvPr id="214" name="Google Shape;214;p35"/>
          <p:cNvPicPr preferRelativeResize="0"/>
          <p:nvPr/>
        </p:nvPicPr>
        <p:blipFill rotWithShape="1">
          <a:blip r:embed="rId3">
            <a:alphaModFix/>
          </a:blip>
          <a:srcRect b="61183" l="0" r="0" t="0"/>
          <a:stretch/>
        </p:blipFill>
        <p:spPr>
          <a:xfrm>
            <a:off x="433700" y="0"/>
            <a:ext cx="8182225" cy="4197576"/>
          </a:xfrm>
          <a:prstGeom prst="rect">
            <a:avLst/>
          </a:prstGeom>
          <a:noFill/>
          <a:ln>
            <a:noFill/>
          </a:ln>
        </p:spPr>
      </p:pic>
      <p:pic>
        <p:nvPicPr>
          <p:cNvPr id="215" name="Google Shape;215;p35"/>
          <p:cNvPicPr preferRelativeResize="0"/>
          <p:nvPr/>
        </p:nvPicPr>
        <p:blipFill rotWithShape="1">
          <a:blip r:embed="rId3">
            <a:alphaModFix/>
          </a:blip>
          <a:srcRect b="0" l="0" r="0" t="38252"/>
          <a:stretch/>
        </p:blipFill>
        <p:spPr>
          <a:xfrm>
            <a:off x="6168250" y="1487425"/>
            <a:ext cx="6023750" cy="4915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 Content Slide - no icon">
  <a:themeElements>
    <a:clrScheme name="PTT 1">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PMO_Master">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